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handoutMasterIdLst>
    <p:handoutMasterId r:id="rId8"/>
  </p:handoutMasterIdLst>
  <p:sldIdLst>
    <p:sldId id="259" r:id="rId2"/>
    <p:sldId id="277" r:id="rId3"/>
    <p:sldId id="278" r:id="rId4"/>
    <p:sldId id="279" r:id="rId5"/>
    <p:sldId id="280" r:id="rId6"/>
    <p:sldId id="281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96A0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4589" autoAdjust="0"/>
    <p:restoredTop sz="86460" autoAdjust="0"/>
  </p:normalViewPr>
  <p:slideViewPr>
    <p:cSldViewPr snapToGrid="0">
      <p:cViewPr varScale="1">
        <p:scale>
          <a:sx n="76" d="100"/>
          <a:sy n="76" d="100"/>
        </p:scale>
        <p:origin x="126" y="468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138" d="100"/>
          <a:sy n="138" d="100"/>
        </p:scale>
        <p:origin x="4720" y="19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handoutMaster" Target="handoutMasters/handoutMaster1.xml"/><Relationship Id="rId13" Type="http://schemas.microsoft.com/office/2016/11/relationships/changesInfo" Target="changesInfos/changesInfo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immons, Stacey I." userId="50b10c72-cdae-44ba-9626-a52129ea4b96" providerId="ADAL" clId="{ABA21263-3390-48FB-878E-674A15D721B6}"/>
    <pc:docChg chg="undo custSel modSld modMainMaster">
      <pc:chgData name="Simmons, Stacey I." userId="50b10c72-cdae-44ba-9626-a52129ea4b96" providerId="ADAL" clId="{ABA21263-3390-48FB-878E-674A15D721B6}" dt="2026-04-28T16:32:54.539" v="1309" actId="962"/>
      <pc:docMkLst>
        <pc:docMk/>
      </pc:docMkLst>
      <pc:sldChg chg="delSp mod">
        <pc:chgData name="Simmons, Stacey I." userId="50b10c72-cdae-44ba-9626-a52129ea4b96" providerId="ADAL" clId="{ABA21263-3390-48FB-878E-674A15D721B6}" dt="2026-04-27T18:08:18.110" v="915" actId="478"/>
        <pc:sldMkLst>
          <pc:docMk/>
          <pc:sldMk cId="757118893" sldId="259"/>
        </pc:sldMkLst>
        <pc:picChg chg="del">
          <ac:chgData name="Simmons, Stacey I." userId="50b10c72-cdae-44ba-9626-a52129ea4b96" providerId="ADAL" clId="{ABA21263-3390-48FB-878E-674A15D721B6}" dt="2026-04-27T18:08:18.110" v="915" actId="478"/>
          <ac:picMkLst>
            <pc:docMk/>
            <pc:sldMk cId="757118893" sldId="259"/>
            <ac:picMk id="4" creationId="{8AA245EE-B87E-3EB2-1D25-6F0F7F88B745}"/>
          </ac:picMkLst>
        </pc:picChg>
      </pc:sldChg>
      <pc:sldChg chg="addSp delSp modSp mod">
        <pc:chgData name="Simmons, Stacey I." userId="50b10c72-cdae-44ba-9626-a52129ea4b96" providerId="ADAL" clId="{ABA21263-3390-48FB-878E-674A15D721B6}" dt="2026-04-28T16:13:47.102" v="1142" actId="962"/>
        <pc:sldMkLst>
          <pc:docMk/>
          <pc:sldMk cId="1042723692" sldId="277"/>
        </pc:sldMkLst>
        <pc:spChg chg="del">
          <ac:chgData name="Simmons, Stacey I." userId="50b10c72-cdae-44ba-9626-a52129ea4b96" providerId="ADAL" clId="{ABA21263-3390-48FB-878E-674A15D721B6}" dt="2026-04-27T15:04:15.360" v="54" actId="478"/>
          <ac:spMkLst>
            <pc:docMk/>
            <pc:sldMk cId="1042723692" sldId="277"/>
            <ac:spMk id="2" creationId="{ADE2B10E-0F1C-1F0D-A607-33C2A1B82525}"/>
          </ac:spMkLst>
        </pc:spChg>
        <pc:spChg chg="add mod">
          <ac:chgData name="Simmons, Stacey I." userId="50b10c72-cdae-44ba-9626-a52129ea4b96" providerId="ADAL" clId="{ABA21263-3390-48FB-878E-674A15D721B6}" dt="2026-04-27T18:09:39.642" v="916" actId="33553"/>
          <ac:spMkLst>
            <pc:docMk/>
            <pc:sldMk cId="1042723692" sldId="277"/>
            <ac:spMk id="3" creationId="{B09C598D-DE0E-2813-50DD-43D0BE74FC64}"/>
          </ac:spMkLst>
        </pc:spChg>
        <pc:spChg chg="add mod">
          <ac:chgData name="Simmons, Stacey I." userId="50b10c72-cdae-44ba-9626-a52129ea4b96" providerId="ADAL" clId="{ABA21263-3390-48FB-878E-674A15D721B6}" dt="2026-04-27T15:17:14.272" v="109" actId="1036"/>
          <ac:spMkLst>
            <pc:docMk/>
            <pc:sldMk cId="1042723692" sldId="277"/>
            <ac:spMk id="6" creationId="{3E0EBD35-5B69-77FE-E71F-AC111C728BC8}"/>
          </ac:spMkLst>
        </pc:spChg>
        <pc:spChg chg="add del mod">
          <ac:chgData name="Simmons, Stacey I." userId="50b10c72-cdae-44ba-9626-a52129ea4b96" providerId="ADAL" clId="{ABA21263-3390-48FB-878E-674A15D721B6}" dt="2026-04-27T15:04:26.311" v="56" actId="478"/>
          <ac:spMkLst>
            <pc:docMk/>
            <pc:sldMk cId="1042723692" sldId="277"/>
            <ac:spMk id="8" creationId="{90167BBD-E9E0-C73C-ED32-12362F02757C}"/>
          </ac:spMkLst>
        </pc:spChg>
        <pc:picChg chg="del">
          <ac:chgData name="Simmons, Stacey I." userId="50b10c72-cdae-44ba-9626-a52129ea4b96" providerId="ADAL" clId="{ABA21263-3390-48FB-878E-674A15D721B6}" dt="2026-04-27T18:08:02.526" v="912" actId="478"/>
          <ac:picMkLst>
            <pc:docMk/>
            <pc:sldMk cId="1042723692" sldId="277"/>
            <ac:picMk id="4" creationId="{F71F1095-FAA9-A452-FFD7-67EDB6A8843A}"/>
          </ac:picMkLst>
        </pc:picChg>
        <pc:picChg chg="mod">
          <ac:chgData name="Simmons, Stacey I." userId="50b10c72-cdae-44ba-9626-a52129ea4b96" providerId="ADAL" clId="{ABA21263-3390-48FB-878E-674A15D721B6}" dt="2026-04-28T16:13:47.102" v="1142" actId="962"/>
          <ac:picMkLst>
            <pc:docMk/>
            <pc:sldMk cId="1042723692" sldId="277"/>
            <ac:picMk id="5" creationId="{85AF963E-759D-4DE7-B742-4318C29A2D3F}"/>
          </ac:picMkLst>
        </pc:picChg>
      </pc:sldChg>
      <pc:sldChg chg="addSp delSp modSp mod">
        <pc:chgData name="Simmons, Stacey I." userId="50b10c72-cdae-44ba-9626-a52129ea4b96" providerId="ADAL" clId="{ABA21263-3390-48FB-878E-674A15D721B6}" dt="2026-04-28T16:14:00.478" v="1172" actId="962"/>
        <pc:sldMkLst>
          <pc:docMk/>
          <pc:sldMk cId="4190610542" sldId="278"/>
        </pc:sldMkLst>
        <pc:spChg chg="add mod">
          <ac:chgData name="Simmons, Stacey I." userId="50b10c72-cdae-44ba-9626-a52129ea4b96" providerId="ADAL" clId="{ABA21263-3390-48FB-878E-674A15D721B6}" dt="2026-04-27T18:11:41.150" v="922" actId="13244"/>
          <ac:spMkLst>
            <pc:docMk/>
            <pc:sldMk cId="4190610542" sldId="278"/>
            <ac:spMk id="3" creationId="{95F757B9-3761-B4EF-BCBF-D5844A79F8DC}"/>
          </ac:spMkLst>
        </pc:spChg>
        <pc:spChg chg="del mod">
          <ac:chgData name="Simmons, Stacey I." userId="50b10c72-cdae-44ba-9626-a52129ea4b96" providerId="ADAL" clId="{ABA21263-3390-48FB-878E-674A15D721B6}" dt="2026-04-27T15:17:47.235" v="115" actId="478"/>
          <ac:spMkLst>
            <pc:docMk/>
            <pc:sldMk cId="4190610542" sldId="278"/>
            <ac:spMk id="4" creationId="{199BE91E-2D22-CD17-750C-CE9A1F4846F0}"/>
          </ac:spMkLst>
        </pc:spChg>
        <pc:spChg chg="add del mod">
          <ac:chgData name="Simmons, Stacey I." userId="50b10c72-cdae-44ba-9626-a52129ea4b96" providerId="ADAL" clId="{ABA21263-3390-48FB-878E-674A15D721B6}" dt="2026-04-27T15:17:51.400" v="116" actId="478"/>
          <ac:spMkLst>
            <pc:docMk/>
            <pc:sldMk cId="4190610542" sldId="278"/>
            <ac:spMk id="6" creationId="{1E2C3B6F-137B-584F-E5C8-D802B1824713}"/>
          </ac:spMkLst>
        </pc:spChg>
        <pc:spChg chg="add mod">
          <ac:chgData name="Simmons, Stacey I." userId="50b10c72-cdae-44ba-9626-a52129ea4b96" providerId="ADAL" clId="{ABA21263-3390-48FB-878E-674A15D721B6}" dt="2026-04-27T15:20:25.144" v="278" actId="14100"/>
          <ac:spMkLst>
            <pc:docMk/>
            <pc:sldMk cId="4190610542" sldId="278"/>
            <ac:spMk id="8" creationId="{9F98DA62-E0A3-56A8-BF25-CB62B0190556}"/>
          </ac:spMkLst>
        </pc:spChg>
        <pc:spChg chg="add del mod">
          <ac:chgData name="Simmons, Stacey I." userId="50b10c72-cdae-44ba-9626-a52129ea4b96" providerId="ADAL" clId="{ABA21263-3390-48FB-878E-674A15D721B6}" dt="2026-04-27T15:21:00.043" v="284" actId="478"/>
          <ac:spMkLst>
            <pc:docMk/>
            <pc:sldMk cId="4190610542" sldId="278"/>
            <ac:spMk id="9" creationId="{897B1AF4-F20D-C861-74F8-728085DED479}"/>
          </ac:spMkLst>
        </pc:spChg>
        <pc:picChg chg="del">
          <ac:chgData name="Simmons, Stacey I." userId="50b10c72-cdae-44ba-9626-a52129ea4b96" providerId="ADAL" clId="{ABA21263-3390-48FB-878E-674A15D721B6}" dt="2026-04-27T18:08:05.197" v="913" actId="478"/>
          <ac:picMkLst>
            <pc:docMk/>
            <pc:sldMk cId="4190610542" sldId="278"/>
            <ac:picMk id="2" creationId="{9908CA85-21F2-D39E-B5EF-20BF54DAF9BA}"/>
          </ac:picMkLst>
        </pc:picChg>
        <pc:picChg chg="mod">
          <ac:chgData name="Simmons, Stacey I." userId="50b10c72-cdae-44ba-9626-a52129ea4b96" providerId="ADAL" clId="{ABA21263-3390-48FB-878E-674A15D721B6}" dt="2026-04-28T16:14:00.478" v="1172" actId="962"/>
          <ac:picMkLst>
            <pc:docMk/>
            <pc:sldMk cId="4190610542" sldId="278"/>
            <ac:picMk id="7" creationId="{5ECE4B17-F5E6-436D-AB33-21DBD46656ED}"/>
          </ac:picMkLst>
        </pc:picChg>
      </pc:sldChg>
      <pc:sldChg chg="addSp delSp modSp mod">
        <pc:chgData name="Simmons, Stacey I." userId="50b10c72-cdae-44ba-9626-a52129ea4b96" providerId="ADAL" clId="{ABA21263-3390-48FB-878E-674A15D721B6}" dt="2026-04-28T16:14:42.855" v="1236" actId="962"/>
        <pc:sldMkLst>
          <pc:docMk/>
          <pc:sldMk cId="1060756745" sldId="279"/>
        </pc:sldMkLst>
        <pc:spChg chg="add mod">
          <ac:chgData name="Simmons, Stacey I." userId="50b10c72-cdae-44ba-9626-a52129ea4b96" providerId="ADAL" clId="{ABA21263-3390-48FB-878E-674A15D721B6}" dt="2026-04-27T18:11:47.305" v="924" actId="13244"/>
          <ac:spMkLst>
            <pc:docMk/>
            <pc:sldMk cId="1060756745" sldId="279"/>
            <ac:spMk id="3" creationId="{BAD216D1-8D89-5799-AB55-47D7EF50952B}"/>
          </ac:spMkLst>
        </pc:spChg>
        <pc:spChg chg="add del">
          <ac:chgData name="Simmons, Stacey I." userId="50b10c72-cdae-44ba-9626-a52129ea4b96" providerId="ADAL" clId="{ABA21263-3390-48FB-878E-674A15D721B6}" dt="2026-04-27T15:21:46.150" v="292" actId="478"/>
          <ac:spMkLst>
            <pc:docMk/>
            <pc:sldMk cId="1060756745" sldId="279"/>
            <ac:spMk id="4" creationId="{0CAD105A-3668-73CF-ECC4-42FDC2794137}"/>
          </ac:spMkLst>
        </pc:spChg>
        <pc:spChg chg="add del mod">
          <ac:chgData name="Simmons, Stacey I." userId="50b10c72-cdae-44ba-9626-a52129ea4b96" providerId="ADAL" clId="{ABA21263-3390-48FB-878E-674A15D721B6}" dt="2026-04-27T15:21:38.322" v="290" actId="478"/>
          <ac:spMkLst>
            <pc:docMk/>
            <pc:sldMk cId="1060756745" sldId="279"/>
            <ac:spMk id="6" creationId="{83CFBBEE-160E-E722-849E-2B4A407D26FD}"/>
          </ac:spMkLst>
        </pc:spChg>
        <pc:spChg chg="del mod">
          <ac:chgData name="Simmons, Stacey I." userId="50b10c72-cdae-44ba-9626-a52129ea4b96" providerId="ADAL" clId="{ABA21263-3390-48FB-878E-674A15D721B6}" dt="2026-04-27T18:11:58.440" v="928" actId="478"/>
          <ac:spMkLst>
            <pc:docMk/>
            <pc:sldMk cId="1060756745" sldId="279"/>
            <ac:spMk id="7" creationId="{D7ED25D2-B4B2-476A-9574-B7A6290AC184}"/>
          </ac:spMkLst>
        </pc:spChg>
        <pc:spChg chg="add del mod">
          <ac:chgData name="Simmons, Stacey I." userId="50b10c72-cdae-44ba-9626-a52129ea4b96" providerId="ADAL" clId="{ABA21263-3390-48FB-878E-674A15D721B6}" dt="2026-04-27T15:21:53.179" v="293" actId="478"/>
          <ac:spMkLst>
            <pc:docMk/>
            <pc:sldMk cId="1060756745" sldId="279"/>
            <ac:spMk id="10" creationId="{30CB7022-3778-2CEB-B8E3-37E775E47393}"/>
          </ac:spMkLst>
        </pc:spChg>
        <pc:spChg chg="add mod">
          <ac:chgData name="Simmons, Stacey I." userId="50b10c72-cdae-44ba-9626-a52129ea4b96" providerId="ADAL" clId="{ABA21263-3390-48FB-878E-674A15D721B6}" dt="2026-04-27T18:12:03.176" v="929" actId="13244"/>
          <ac:spMkLst>
            <pc:docMk/>
            <pc:sldMk cId="1060756745" sldId="279"/>
            <ac:spMk id="11" creationId="{72D7BA7A-F528-8AF8-61EB-8C4DDA4AE3EC}"/>
          </ac:spMkLst>
        </pc:spChg>
        <pc:picChg chg="del">
          <ac:chgData name="Simmons, Stacey I." userId="50b10c72-cdae-44ba-9626-a52129ea4b96" providerId="ADAL" clId="{ABA21263-3390-48FB-878E-674A15D721B6}" dt="2026-04-27T15:21:58.763" v="294" actId="478"/>
          <ac:picMkLst>
            <pc:docMk/>
            <pc:sldMk cId="1060756745" sldId="279"/>
            <ac:picMk id="2" creationId="{3A9E2B2B-17E8-F53C-C002-6E2023536030}"/>
          </ac:picMkLst>
        </pc:picChg>
        <pc:picChg chg="add del mod">
          <ac:chgData name="Simmons, Stacey I." userId="50b10c72-cdae-44ba-9626-a52129ea4b96" providerId="ADAL" clId="{ABA21263-3390-48FB-878E-674A15D721B6}" dt="2026-04-28T16:14:42.855" v="1236" actId="962"/>
          <ac:picMkLst>
            <pc:docMk/>
            <pc:sldMk cId="1060756745" sldId="279"/>
            <ac:picMk id="9" creationId="{9E53AC6C-7D31-4CCC-AFD3-90080021F386}"/>
          </ac:picMkLst>
        </pc:picChg>
      </pc:sldChg>
      <pc:sldChg chg="addSp delSp modSp mod">
        <pc:chgData name="Simmons, Stacey I." userId="50b10c72-cdae-44ba-9626-a52129ea4b96" providerId="ADAL" clId="{ABA21263-3390-48FB-878E-674A15D721B6}" dt="2026-04-28T16:14:58.367" v="1270" actId="962"/>
        <pc:sldMkLst>
          <pc:docMk/>
          <pc:sldMk cId="325676022" sldId="280"/>
        </pc:sldMkLst>
        <pc:spChg chg="add del mod">
          <ac:chgData name="Simmons, Stacey I." userId="50b10c72-cdae-44ba-9626-a52129ea4b96" providerId="ADAL" clId="{ABA21263-3390-48FB-878E-674A15D721B6}" dt="2026-04-27T18:12:12.527" v="930" actId="13244"/>
          <ac:spMkLst>
            <pc:docMk/>
            <pc:sldMk cId="325676022" sldId="280"/>
            <ac:spMk id="3" creationId="{219EA1B3-AB82-2C75-1E82-335FBA46DBED}"/>
          </ac:spMkLst>
        </pc:spChg>
        <pc:spChg chg="add del mod">
          <ac:chgData name="Simmons, Stacey I." userId="50b10c72-cdae-44ba-9626-a52129ea4b96" providerId="ADAL" clId="{ABA21263-3390-48FB-878E-674A15D721B6}" dt="2026-04-27T15:23:13.316" v="343" actId="478"/>
          <ac:spMkLst>
            <pc:docMk/>
            <pc:sldMk cId="325676022" sldId="280"/>
            <ac:spMk id="5" creationId="{5217EF07-A0DA-7433-222A-EE75F877F1A9}"/>
          </ac:spMkLst>
        </pc:spChg>
        <pc:spChg chg="del">
          <ac:chgData name="Simmons, Stacey I." userId="50b10c72-cdae-44ba-9626-a52129ea4b96" providerId="ADAL" clId="{ABA21263-3390-48FB-878E-674A15D721B6}" dt="2026-04-27T15:23:09.079" v="340" actId="478"/>
          <ac:spMkLst>
            <pc:docMk/>
            <pc:sldMk cId="325676022" sldId="280"/>
            <ac:spMk id="6" creationId="{6628FF49-C719-4AD1-ABA6-59DB3D671640}"/>
          </ac:spMkLst>
        </pc:spChg>
        <pc:spChg chg="del">
          <ac:chgData name="Simmons, Stacey I." userId="50b10c72-cdae-44ba-9626-a52129ea4b96" providerId="ADAL" clId="{ABA21263-3390-48FB-878E-674A15D721B6}" dt="2026-04-27T18:12:27.729" v="934" actId="478"/>
          <ac:spMkLst>
            <pc:docMk/>
            <pc:sldMk cId="325676022" sldId="280"/>
            <ac:spMk id="7" creationId="{0906F023-D686-4EA3-AC07-C6528732F532}"/>
          </ac:spMkLst>
        </pc:spChg>
        <pc:spChg chg="add mod">
          <ac:chgData name="Simmons, Stacey I." userId="50b10c72-cdae-44ba-9626-a52129ea4b96" providerId="ADAL" clId="{ABA21263-3390-48FB-878E-674A15D721B6}" dt="2026-04-27T18:12:16.444" v="931" actId="13244"/>
          <ac:spMkLst>
            <pc:docMk/>
            <pc:sldMk cId="325676022" sldId="280"/>
            <ac:spMk id="8" creationId="{E5EB3AB9-E7BD-F40A-C87C-0D8542D22863}"/>
          </ac:spMkLst>
        </pc:spChg>
        <pc:picChg chg="del">
          <ac:chgData name="Simmons, Stacey I." userId="50b10c72-cdae-44ba-9626-a52129ea4b96" providerId="ADAL" clId="{ABA21263-3390-48FB-878E-674A15D721B6}" dt="2026-04-27T18:08:07.701" v="914" actId="478"/>
          <ac:picMkLst>
            <pc:docMk/>
            <pc:sldMk cId="325676022" sldId="280"/>
            <ac:picMk id="2" creationId="{040A2EBA-E552-1C66-7866-2850E4078DEC}"/>
          </ac:picMkLst>
        </pc:picChg>
        <pc:picChg chg="mod">
          <ac:chgData name="Simmons, Stacey I." userId="50b10c72-cdae-44ba-9626-a52129ea4b96" providerId="ADAL" clId="{ABA21263-3390-48FB-878E-674A15D721B6}" dt="2026-04-28T16:14:58.367" v="1270" actId="962"/>
          <ac:picMkLst>
            <pc:docMk/>
            <pc:sldMk cId="325676022" sldId="280"/>
            <ac:picMk id="9" creationId="{89A42831-7BDC-47C6-9EF2-F30C955CDECF}"/>
          </ac:picMkLst>
        </pc:picChg>
      </pc:sldChg>
      <pc:sldChg chg="addSp delSp modSp mod">
        <pc:chgData name="Simmons, Stacey I." userId="50b10c72-cdae-44ba-9626-a52129ea4b96" providerId="ADAL" clId="{ABA21263-3390-48FB-878E-674A15D721B6}" dt="2026-04-28T16:15:10.255" v="1298" actId="962"/>
        <pc:sldMkLst>
          <pc:docMk/>
          <pc:sldMk cId="246286907" sldId="281"/>
        </pc:sldMkLst>
        <pc:spChg chg="add mod">
          <ac:chgData name="Simmons, Stacey I." userId="50b10c72-cdae-44ba-9626-a52129ea4b96" providerId="ADAL" clId="{ABA21263-3390-48FB-878E-674A15D721B6}" dt="2026-04-27T18:12:32.090" v="935" actId="13244"/>
          <ac:spMkLst>
            <pc:docMk/>
            <pc:sldMk cId="246286907" sldId="281"/>
            <ac:spMk id="3" creationId="{42A13D0B-439B-2E5D-70F8-8ED1398A5709}"/>
          </ac:spMkLst>
        </pc:spChg>
        <pc:spChg chg="add del mod">
          <ac:chgData name="Simmons, Stacey I." userId="50b10c72-cdae-44ba-9626-a52129ea4b96" providerId="ADAL" clId="{ABA21263-3390-48FB-878E-674A15D721B6}" dt="2026-04-27T15:32:44.833" v="827" actId="478"/>
          <ac:spMkLst>
            <pc:docMk/>
            <pc:sldMk cId="246286907" sldId="281"/>
            <ac:spMk id="5" creationId="{873229E0-A787-1BE3-7A5B-25B03C42AF8C}"/>
          </ac:spMkLst>
        </pc:spChg>
        <pc:spChg chg="del">
          <ac:chgData name="Simmons, Stacey I." userId="50b10c72-cdae-44ba-9626-a52129ea4b96" providerId="ADAL" clId="{ABA21263-3390-48FB-878E-674A15D721B6}" dt="2026-04-27T15:32:43.276" v="826" actId="478"/>
          <ac:spMkLst>
            <pc:docMk/>
            <pc:sldMk cId="246286907" sldId="281"/>
            <ac:spMk id="6" creationId="{F7F2403D-6422-4925-A3C2-AB38FB9E2E6D}"/>
          </ac:spMkLst>
        </pc:spChg>
        <pc:spChg chg="del mod">
          <ac:chgData name="Simmons, Stacey I." userId="50b10c72-cdae-44ba-9626-a52129ea4b96" providerId="ADAL" clId="{ABA21263-3390-48FB-878E-674A15D721B6}" dt="2026-04-27T15:32:55.776" v="829" actId="478"/>
          <ac:spMkLst>
            <pc:docMk/>
            <pc:sldMk cId="246286907" sldId="281"/>
            <ac:spMk id="7" creationId="{5E378B2A-5965-4CB6-A689-F83B7216DDC9}"/>
          </ac:spMkLst>
        </pc:spChg>
        <pc:spChg chg="add mod">
          <ac:chgData name="Simmons, Stacey I." userId="50b10c72-cdae-44ba-9626-a52129ea4b96" providerId="ADAL" clId="{ABA21263-3390-48FB-878E-674A15D721B6}" dt="2026-04-27T18:12:34.204" v="936" actId="13244"/>
          <ac:spMkLst>
            <pc:docMk/>
            <pc:sldMk cId="246286907" sldId="281"/>
            <ac:spMk id="8" creationId="{E5DD082C-0532-4CD5-62A9-C36FC0895FB1}"/>
          </ac:spMkLst>
        </pc:spChg>
        <pc:picChg chg="del">
          <ac:chgData name="Simmons, Stacey I." userId="50b10c72-cdae-44ba-9626-a52129ea4b96" providerId="ADAL" clId="{ABA21263-3390-48FB-878E-674A15D721B6}" dt="2026-04-27T15:31:36.776" v="821" actId="478"/>
          <ac:picMkLst>
            <pc:docMk/>
            <pc:sldMk cId="246286907" sldId="281"/>
            <ac:picMk id="2" creationId="{5218FB2B-ABE9-AC5E-78AE-7BEEB4C19CB3}"/>
          </ac:picMkLst>
        </pc:picChg>
        <pc:picChg chg="mod">
          <ac:chgData name="Simmons, Stacey I." userId="50b10c72-cdae-44ba-9626-a52129ea4b96" providerId="ADAL" clId="{ABA21263-3390-48FB-878E-674A15D721B6}" dt="2026-04-28T16:15:10.255" v="1298" actId="962"/>
          <ac:picMkLst>
            <pc:docMk/>
            <pc:sldMk cId="246286907" sldId="281"/>
            <ac:picMk id="9" creationId="{0904452C-74C1-4910-9470-0CB7A118E7EC}"/>
          </ac:picMkLst>
        </pc:picChg>
      </pc:sldChg>
      <pc:sldMasterChg chg="modSldLayout">
        <pc:chgData name="Simmons, Stacey I." userId="50b10c72-cdae-44ba-9626-a52129ea4b96" providerId="ADAL" clId="{ABA21263-3390-48FB-878E-674A15D721B6}" dt="2026-04-28T16:32:54.539" v="1309" actId="962"/>
        <pc:sldMasterMkLst>
          <pc:docMk/>
          <pc:sldMasterMk cId="2543135747" sldId="2147483648"/>
        </pc:sldMasterMkLst>
        <pc:sldLayoutChg chg="addSp delSp modSp mod">
          <pc:chgData name="Simmons, Stacey I." userId="50b10c72-cdae-44ba-9626-a52129ea4b96" providerId="ADAL" clId="{ABA21263-3390-48FB-878E-674A15D721B6}" dt="2026-04-28T16:04:36.277" v="941"/>
          <pc:sldLayoutMkLst>
            <pc:docMk/>
            <pc:sldMasterMk cId="2543135747" sldId="2147483648"/>
            <pc:sldLayoutMk cId="2768399063" sldId="2147483651"/>
          </pc:sldLayoutMkLst>
          <pc:picChg chg="add mod">
            <ac:chgData name="Simmons, Stacey I." userId="50b10c72-cdae-44ba-9626-a52129ea4b96" providerId="ADAL" clId="{ABA21263-3390-48FB-878E-674A15D721B6}" dt="2026-04-28T16:04:36.277" v="941"/>
            <ac:picMkLst>
              <pc:docMk/>
              <pc:sldMasterMk cId="2543135747" sldId="2147483648"/>
              <pc:sldLayoutMk cId="2768399063" sldId="2147483651"/>
              <ac:picMk id="2" creationId="{E93274D8-B15D-D5D0-6B2C-0750A7068629}"/>
            </ac:picMkLst>
          </pc:picChg>
          <pc:picChg chg="add mod">
            <ac:chgData name="Simmons, Stacey I." userId="50b10c72-cdae-44ba-9626-a52129ea4b96" providerId="ADAL" clId="{ABA21263-3390-48FB-878E-674A15D721B6}" dt="2026-04-28T16:04:36.277" v="941"/>
            <ac:picMkLst>
              <pc:docMk/>
              <pc:sldMasterMk cId="2543135747" sldId="2147483648"/>
              <pc:sldLayoutMk cId="2768399063" sldId="2147483651"/>
              <ac:picMk id="3" creationId="{9BD6CF8A-53F8-C676-3E40-B93DE8E99D7B}"/>
            </ac:picMkLst>
          </pc:picChg>
          <pc:picChg chg="add del">
            <ac:chgData name="Simmons, Stacey I." userId="50b10c72-cdae-44ba-9626-a52129ea4b96" providerId="ADAL" clId="{ABA21263-3390-48FB-878E-674A15D721B6}" dt="2026-04-28T16:04:35.631" v="940" actId="478"/>
            <ac:picMkLst>
              <pc:docMk/>
              <pc:sldMasterMk cId="2543135747" sldId="2147483648"/>
              <pc:sldLayoutMk cId="2768399063" sldId="2147483651"/>
              <ac:picMk id="11" creationId="{A0FBCB01-3CB8-61C6-D895-20AC8BDF36A7}"/>
            </ac:picMkLst>
          </pc:picChg>
        </pc:sldLayoutChg>
        <pc:sldLayoutChg chg="addSp delSp modSp mod">
          <pc:chgData name="Simmons, Stacey I." userId="50b10c72-cdae-44ba-9626-a52129ea4b96" providerId="ADAL" clId="{ABA21263-3390-48FB-878E-674A15D721B6}" dt="2026-04-28T16:32:04.832" v="1299" actId="962"/>
          <pc:sldLayoutMkLst>
            <pc:docMk/>
            <pc:sldMasterMk cId="2543135747" sldId="2147483648"/>
            <pc:sldLayoutMk cId="1909466408" sldId="2147483652"/>
          </pc:sldLayoutMkLst>
          <pc:spChg chg="add mod">
            <ac:chgData name="Simmons, Stacey I." userId="50b10c72-cdae-44ba-9626-a52129ea4b96" providerId="ADAL" clId="{ABA21263-3390-48FB-878E-674A15D721B6}" dt="2026-04-28T16:07:05.543" v="943"/>
            <ac:spMkLst>
              <pc:docMk/>
              <pc:sldMasterMk cId="2543135747" sldId="2147483648"/>
              <pc:sldLayoutMk cId="1909466408" sldId="2147483652"/>
              <ac:spMk id="2" creationId="{CD8FE7DF-3749-249A-D5C2-6836C45DDED7}"/>
            </ac:spMkLst>
          </pc:spChg>
          <pc:spChg chg="del">
            <ac:chgData name="Simmons, Stacey I." userId="50b10c72-cdae-44ba-9626-a52129ea4b96" providerId="ADAL" clId="{ABA21263-3390-48FB-878E-674A15D721B6}" dt="2026-04-28T16:07:05.181" v="942" actId="478"/>
            <ac:spMkLst>
              <pc:docMk/>
              <pc:sldMasterMk cId="2543135747" sldId="2147483648"/>
              <pc:sldLayoutMk cId="1909466408" sldId="2147483652"/>
              <ac:spMk id="4" creationId="{E83EC786-8A7B-0245-8E99-C080C92BBEDF}"/>
            </ac:spMkLst>
          </pc:spChg>
          <pc:spChg chg="add mod">
            <ac:chgData name="Simmons, Stacey I." userId="50b10c72-cdae-44ba-9626-a52129ea4b96" providerId="ADAL" clId="{ABA21263-3390-48FB-878E-674A15D721B6}" dt="2026-04-28T16:07:05.543" v="943"/>
            <ac:spMkLst>
              <pc:docMk/>
              <pc:sldMasterMk cId="2543135747" sldId="2147483648"/>
              <pc:sldLayoutMk cId="1909466408" sldId="2147483652"/>
              <ac:spMk id="6" creationId="{E039A135-D41C-8EE9-BA52-8465ACE997C9}"/>
            </ac:spMkLst>
          </pc:spChg>
          <pc:picChg chg="del">
            <ac:chgData name="Simmons, Stacey I." userId="50b10c72-cdae-44ba-9626-a52129ea4b96" providerId="ADAL" clId="{ABA21263-3390-48FB-878E-674A15D721B6}" dt="2026-04-27T15:04:57.926" v="65" actId="478"/>
            <ac:picMkLst>
              <pc:docMk/>
              <pc:sldMasterMk cId="2543135747" sldId="2147483648"/>
              <pc:sldLayoutMk cId="1909466408" sldId="2147483652"/>
              <ac:picMk id="6" creationId="{6E2BE645-536D-EC40-DE19-4017CE5A2225}"/>
            </ac:picMkLst>
          </pc:picChg>
          <pc:picChg chg="add del mod">
            <ac:chgData name="Simmons, Stacey I." userId="50b10c72-cdae-44ba-9626-a52129ea4b96" providerId="ADAL" clId="{ABA21263-3390-48FB-878E-674A15D721B6}" dt="2026-04-27T15:08:34.667" v="77" actId="478"/>
            <ac:picMkLst>
              <pc:docMk/>
              <pc:sldMasterMk cId="2543135747" sldId="2147483648"/>
              <pc:sldLayoutMk cId="1909466408" sldId="2147483652"/>
              <ac:picMk id="9" creationId="{6E7823E5-BF15-D5A1-D4D9-1EE47FE882CE}"/>
            </ac:picMkLst>
          </pc:picChg>
          <pc:picChg chg="add mod">
            <ac:chgData name="Simmons, Stacey I." userId="50b10c72-cdae-44ba-9626-a52129ea4b96" providerId="ADAL" clId="{ABA21263-3390-48FB-878E-674A15D721B6}" dt="2026-04-28T16:09:56.414" v="1086" actId="962"/>
            <ac:picMkLst>
              <pc:docMk/>
              <pc:sldMasterMk cId="2543135747" sldId="2147483648"/>
              <pc:sldLayoutMk cId="1909466408" sldId="2147483652"/>
              <ac:picMk id="11" creationId="{33740AA0-C085-F6E0-AD62-5DA35829E6C9}"/>
            </ac:picMkLst>
          </pc:picChg>
          <pc:cxnChg chg="add del mod">
            <ac:chgData name="Simmons, Stacey I." userId="50b10c72-cdae-44ba-9626-a52129ea4b96" providerId="ADAL" clId="{ABA21263-3390-48FB-878E-674A15D721B6}" dt="2026-04-27T15:08:34.667" v="77" actId="478"/>
            <ac:cxnSpMkLst>
              <pc:docMk/>
              <pc:sldMasterMk cId="2543135747" sldId="2147483648"/>
              <pc:sldLayoutMk cId="1909466408" sldId="2147483652"/>
              <ac:cxnSpMk id="2" creationId="{392D3C52-E347-01CC-09B8-CB07C407C003}"/>
            </ac:cxnSpMkLst>
          </pc:cxnChg>
          <pc:cxnChg chg="del">
            <ac:chgData name="Simmons, Stacey I." userId="50b10c72-cdae-44ba-9626-a52129ea4b96" providerId="ADAL" clId="{ABA21263-3390-48FB-878E-674A15D721B6}" dt="2026-04-27T15:04:57.926" v="65" actId="478"/>
            <ac:cxnSpMkLst>
              <pc:docMk/>
              <pc:sldMasterMk cId="2543135747" sldId="2147483648"/>
              <pc:sldLayoutMk cId="1909466408" sldId="2147483652"/>
              <ac:cxnSpMk id="7" creationId="{C2E6E69B-FBD6-721C-F454-EE8B714D99AF}"/>
            </ac:cxnSpMkLst>
          </pc:cxnChg>
          <pc:cxnChg chg="add mod">
            <ac:chgData name="Simmons, Stacey I." userId="50b10c72-cdae-44ba-9626-a52129ea4b96" providerId="ADAL" clId="{ABA21263-3390-48FB-878E-674A15D721B6}" dt="2026-04-28T16:32:04.832" v="1299" actId="962"/>
            <ac:cxnSpMkLst>
              <pc:docMk/>
              <pc:sldMasterMk cId="2543135747" sldId="2147483648"/>
              <pc:sldLayoutMk cId="1909466408" sldId="2147483652"/>
              <ac:cxnSpMk id="10" creationId="{56AF4402-40D6-FE5D-E9CC-16C639EC8BBC}"/>
            </ac:cxnSpMkLst>
          </pc:cxnChg>
        </pc:sldLayoutChg>
        <pc:sldLayoutChg chg="addSp delSp modSp mod">
          <pc:chgData name="Simmons, Stacey I." userId="50b10c72-cdae-44ba-9626-a52129ea4b96" providerId="ADAL" clId="{ABA21263-3390-48FB-878E-674A15D721B6}" dt="2026-04-28T16:11:18.915" v="1104" actId="962"/>
          <pc:sldLayoutMkLst>
            <pc:docMk/>
            <pc:sldMasterMk cId="2543135747" sldId="2147483648"/>
            <pc:sldLayoutMk cId="3990445574" sldId="2147483653"/>
          </pc:sldLayoutMkLst>
          <pc:spChg chg="del">
            <ac:chgData name="Simmons, Stacey I." userId="50b10c72-cdae-44ba-9626-a52129ea4b96" providerId="ADAL" clId="{ABA21263-3390-48FB-878E-674A15D721B6}" dt="2026-04-28T16:07:08.254" v="944" actId="478"/>
            <ac:spMkLst>
              <pc:docMk/>
              <pc:sldMasterMk cId="2543135747" sldId="2147483648"/>
              <pc:sldLayoutMk cId="3990445574" sldId="2147483653"/>
              <ac:spMk id="2" creationId="{43230C39-835F-206A-7B7D-400684CD664A}"/>
            </ac:spMkLst>
          </pc:spChg>
          <pc:spChg chg="add mod">
            <ac:chgData name="Simmons, Stacey I." userId="50b10c72-cdae-44ba-9626-a52129ea4b96" providerId="ADAL" clId="{ABA21263-3390-48FB-878E-674A15D721B6}" dt="2026-04-28T16:07:08.583" v="945"/>
            <ac:spMkLst>
              <pc:docMk/>
              <pc:sldMasterMk cId="2543135747" sldId="2147483648"/>
              <pc:sldLayoutMk cId="3990445574" sldId="2147483653"/>
              <ac:spMk id="4" creationId="{3C02C0EE-A2EF-EBDA-C2F2-09D2EAE6446B}"/>
            </ac:spMkLst>
          </pc:spChg>
          <pc:spChg chg="add mod">
            <ac:chgData name="Simmons, Stacey I." userId="50b10c72-cdae-44ba-9626-a52129ea4b96" providerId="ADAL" clId="{ABA21263-3390-48FB-878E-674A15D721B6}" dt="2026-04-28T16:07:08.583" v="945"/>
            <ac:spMkLst>
              <pc:docMk/>
              <pc:sldMasterMk cId="2543135747" sldId="2147483648"/>
              <pc:sldLayoutMk cId="3990445574" sldId="2147483653"/>
              <ac:spMk id="6" creationId="{6159B723-FB73-6E4C-8D39-10CA0D568698}"/>
            </ac:spMkLst>
          </pc:spChg>
          <pc:picChg chg="del">
            <ac:chgData name="Simmons, Stacey I." userId="50b10c72-cdae-44ba-9626-a52129ea4b96" providerId="ADAL" clId="{ABA21263-3390-48FB-878E-674A15D721B6}" dt="2026-04-27T15:05:04.482" v="67" actId="478"/>
            <ac:picMkLst>
              <pc:docMk/>
              <pc:sldMasterMk cId="2543135747" sldId="2147483648"/>
              <pc:sldLayoutMk cId="3990445574" sldId="2147483653"/>
              <ac:picMk id="6" creationId="{26EE39C7-861B-9BA5-8910-881C8737FCD2}"/>
            </ac:picMkLst>
          </pc:picChg>
          <pc:picChg chg="add del mod">
            <ac:chgData name="Simmons, Stacey I." userId="50b10c72-cdae-44ba-9626-a52129ea4b96" providerId="ADAL" clId="{ABA21263-3390-48FB-878E-674A15D721B6}" dt="2026-04-27T16:47:10.220" v="910" actId="478"/>
            <ac:picMkLst>
              <pc:docMk/>
              <pc:sldMasterMk cId="2543135747" sldId="2147483648"/>
              <pc:sldLayoutMk cId="3990445574" sldId="2147483653"/>
              <ac:picMk id="10" creationId="{B4D0C956-5A23-75EA-CD3B-026783F36575}"/>
            </ac:picMkLst>
          </pc:picChg>
          <pc:picChg chg="add mod">
            <ac:chgData name="Simmons, Stacey I." userId="50b10c72-cdae-44ba-9626-a52129ea4b96" providerId="ADAL" clId="{ABA21263-3390-48FB-878E-674A15D721B6}" dt="2026-04-28T16:10:05.744" v="1087"/>
            <ac:picMkLst>
              <pc:docMk/>
              <pc:sldMasterMk cId="2543135747" sldId="2147483648"/>
              <pc:sldLayoutMk cId="3990445574" sldId="2147483653"/>
              <ac:picMk id="10" creationId="{CE2D11F2-4C6D-22AC-9F44-8152223C5419}"/>
            </ac:picMkLst>
          </pc:picChg>
          <pc:picChg chg="add mod">
            <ac:chgData name="Simmons, Stacey I." userId="50b10c72-cdae-44ba-9626-a52129ea4b96" providerId="ADAL" clId="{ABA21263-3390-48FB-878E-674A15D721B6}" dt="2026-04-27T16:47:14.687" v="911"/>
            <ac:picMkLst>
              <pc:docMk/>
              <pc:sldMasterMk cId="2543135747" sldId="2147483648"/>
              <pc:sldLayoutMk cId="3990445574" sldId="2147483653"/>
              <ac:picMk id="12" creationId="{5CBDD76B-D1D0-2D90-1681-F559BCDB9EF8}"/>
            </ac:picMkLst>
          </pc:picChg>
          <pc:cxnChg chg="add del mod">
            <ac:chgData name="Simmons, Stacey I." userId="50b10c72-cdae-44ba-9626-a52129ea4b96" providerId="ADAL" clId="{ABA21263-3390-48FB-878E-674A15D721B6}" dt="2026-04-27T16:47:09.172" v="909" actId="478"/>
            <ac:cxnSpMkLst>
              <pc:docMk/>
              <pc:sldMasterMk cId="2543135747" sldId="2147483648"/>
              <pc:sldLayoutMk cId="3990445574" sldId="2147483653"/>
              <ac:cxnSpMk id="4" creationId="{9C9EE2E3-B9E6-3F20-77D0-8298A27CE1F1}"/>
            </ac:cxnSpMkLst>
          </pc:cxnChg>
          <pc:cxnChg chg="add mod">
            <ac:chgData name="Simmons, Stacey I." userId="50b10c72-cdae-44ba-9626-a52129ea4b96" providerId="ADAL" clId="{ABA21263-3390-48FB-878E-674A15D721B6}" dt="2026-04-28T16:11:18.915" v="1104" actId="962"/>
            <ac:cxnSpMkLst>
              <pc:docMk/>
              <pc:sldMasterMk cId="2543135747" sldId="2147483648"/>
              <pc:sldLayoutMk cId="3990445574" sldId="2147483653"/>
              <ac:cxnSpMk id="8" creationId="{45CE4B14-4947-8F00-122D-C0AC3A3642B2}"/>
            </ac:cxnSpMkLst>
          </pc:cxnChg>
          <pc:cxnChg chg="del">
            <ac:chgData name="Simmons, Stacey I." userId="50b10c72-cdae-44ba-9626-a52129ea4b96" providerId="ADAL" clId="{ABA21263-3390-48FB-878E-674A15D721B6}" dt="2026-04-27T15:05:04.482" v="67" actId="478"/>
            <ac:cxnSpMkLst>
              <pc:docMk/>
              <pc:sldMasterMk cId="2543135747" sldId="2147483648"/>
              <pc:sldLayoutMk cId="3990445574" sldId="2147483653"/>
              <ac:cxnSpMk id="8" creationId="{E8CD0CB4-CCA3-8D88-E94C-BD734AA2478F}"/>
            </ac:cxnSpMkLst>
          </pc:cxnChg>
          <pc:cxnChg chg="add mod">
            <ac:chgData name="Simmons, Stacey I." userId="50b10c72-cdae-44ba-9626-a52129ea4b96" providerId="ADAL" clId="{ABA21263-3390-48FB-878E-674A15D721B6}" dt="2026-04-27T16:47:14.687" v="911"/>
            <ac:cxnSpMkLst>
              <pc:docMk/>
              <pc:sldMasterMk cId="2543135747" sldId="2147483648"/>
              <pc:sldLayoutMk cId="3990445574" sldId="2147483653"/>
              <ac:cxnSpMk id="11" creationId="{3254E047-B371-4B0D-57D4-CE417C9A09D3}"/>
            </ac:cxnSpMkLst>
          </pc:cxnChg>
        </pc:sldLayoutChg>
        <pc:sldLayoutChg chg="addSp delSp modSp mod">
          <pc:chgData name="Simmons, Stacey I." userId="50b10c72-cdae-44ba-9626-a52129ea4b96" providerId="ADAL" clId="{ABA21263-3390-48FB-878E-674A15D721B6}" dt="2026-04-28T16:32:14.530" v="1300" actId="962"/>
          <pc:sldLayoutMkLst>
            <pc:docMk/>
            <pc:sldMasterMk cId="2543135747" sldId="2147483648"/>
            <pc:sldLayoutMk cId="1889840497" sldId="2147483654"/>
          </pc:sldLayoutMkLst>
          <pc:spChg chg="del">
            <ac:chgData name="Simmons, Stacey I." userId="50b10c72-cdae-44ba-9626-a52129ea4b96" providerId="ADAL" clId="{ABA21263-3390-48FB-878E-674A15D721B6}" dt="2026-04-28T16:07:13.158" v="946" actId="478"/>
            <ac:spMkLst>
              <pc:docMk/>
              <pc:sldMasterMk cId="2543135747" sldId="2147483648"/>
              <pc:sldLayoutMk cId="1889840497" sldId="2147483654"/>
              <ac:spMk id="2" creationId="{476153BF-612B-A026-7E5C-563FD3CABB56}"/>
            </ac:spMkLst>
          </pc:spChg>
          <pc:spChg chg="add mod">
            <ac:chgData name="Simmons, Stacey I." userId="50b10c72-cdae-44ba-9626-a52129ea4b96" providerId="ADAL" clId="{ABA21263-3390-48FB-878E-674A15D721B6}" dt="2026-04-28T16:07:13.488" v="947"/>
            <ac:spMkLst>
              <pc:docMk/>
              <pc:sldMasterMk cId="2543135747" sldId="2147483648"/>
              <pc:sldLayoutMk cId="1889840497" sldId="2147483654"/>
              <ac:spMk id="6" creationId="{BB2D2D45-06E3-0B0E-7146-1BC8C12C696A}"/>
            </ac:spMkLst>
          </pc:spChg>
          <pc:spChg chg="add mod">
            <ac:chgData name="Simmons, Stacey I." userId="50b10c72-cdae-44ba-9626-a52129ea4b96" providerId="ADAL" clId="{ABA21263-3390-48FB-878E-674A15D721B6}" dt="2026-04-28T16:07:13.488" v="947"/>
            <ac:spMkLst>
              <pc:docMk/>
              <pc:sldMasterMk cId="2543135747" sldId="2147483648"/>
              <pc:sldLayoutMk cId="1889840497" sldId="2147483654"/>
              <ac:spMk id="7" creationId="{C10A6B56-540B-4F7E-5972-260347517728}"/>
            </ac:spMkLst>
          </pc:spChg>
          <pc:picChg chg="del">
            <ac:chgData name="Simmons, Stacey I." userId="50b10c72-cdae-44ba-9626-a52129ea4b96" providerId="ADAL" clId="{ABA21263-3390-48FB-878E-674A15D721B6}" dt="2026-04-27T15:05:09.612" v="69" actId="478"/>
            <ac:picMkLst>
              <pc:docMk/>
              <pc:sldMasterMk cId="2543135747" sldId="2147483648"/>
              <pc:sldLayoutMk cId="1889840497" sldId="2147483654"/>
              <ac:picMk id="6" creationId="{D5264354-9110-D579-8C6C-A85235DC71D5}"/>
            </ac:picMkLst>
          </pc:picChg>
          <pc:picChg chg="add del mod">
            <ac:chgData name="Simmons, Stacey I." userId="50b10c72-cdae-44ba-9626-a52129ea4b96" providerId="ADAL" clId="{ABA21263-3390-48FB-878E-674A15D721B6}" dt="2026-04-27T15:08:59.683" v="79" actId="478"/>
            <ac:picMkLst>
              <pc:docMk/>
              <pc:sldMasterMk cId="2543135747" sldId="2147483648"/>
              <pc:sldLayoutMk cId="1889840497" sldId="2147483654"/>
              <ac:picMk id="10" creationId="{4EE27B05-0BF6-37A6-1EF7-21EE0BB5ABD0}"/>
            </ac:picMkLst>
          </pc:picChg>
          <pc:picChg chg="add mod">
            <ac:chgData name="Simmons, Stacey I." userId="50b10c72-cdae-44ba-9626-a52129ea4b96" providerId="ADAL" clId="{ABA21263-3390-48FB-878E-674A15D721B6}" dt="2026-04-28T16:10:18.127" v="1089" actId="962"/>
            <ac:picMkLst>
              <pc:docMk/>
              <pc:sldMasterMk cId="2543135747" sldId="2147483648"/>
              <pc:sldLayoutMk cId="1889840497" sldId="2147483654"/>
              <ac:picMk id="12" creationId="{D4AE3EC0-A9FB-9AC6-BF0C-6E0B808C59FE}"/>
            </ac:picMkLst>
          </pc:picChg>
          <pc:cxnChg chg="add del mod">
            <ac:chgData name="Simmons, Stacey I." userId="50b10c72-cdae-44ba-9626-a52129ea4b96" providerId="ADAL" clId="{ABA21263-3390-48FB-878E-674A15D721B6}" dt="2026-04-27T15:08:59.683" v="79" actId="478"/>
            <ac:cxnSpMkLst>
              <pc:docMk/>
              <pc:sldMasterMk cId="2543135747" sldId="2147483648"/>
              <pc:sldLayoutMk cId="1889840497" sldId="2147483654"/>
              <ac:cxnSpMk id="7" creationId="{2B8FBC5A-BF5D-AC8E-E73B-28D18B467E32}"/>
            </ac:cxnSpMkLst>
          </pc:cxnChg>
          <pc:cxnChg chg="del">
            <ac:chgData name="Simmons, Stacey I." userId="50b10c72-cdae-44ba-9626-a52129ea4b96" providerId="ADAL" clId="{ABA21263-3390-48FB-878E-674A15D721B6}" dt="2026-04-27T15:05:09.612" v="69" actId="478"/>
            <ac:cxnSpMkLst>
              <pc:docMk/>
              <pc:sldMasterMk cId="2543135747" sldId="2147483648"/>
              <pc:sldLayoutMk cId="1889840497" sldId="2147483654"/>
              <ac:cxnSpMk id="8" creationId="{F4ED94E8-EB44-9B29-3ADD-CD2EB5E7869E}"/>
            </ac:cxnSpMkLst>
          </pc:cxnChg>
          <pc:cxnChg chg="add mod">
            <ac:chgData name="Simmons, Stacey I." userId="50b10c72-cdae-44ba-9626-a52129ea4b96" providerId="ADAL" clId="{ABA21263-3390-48FB-878E-674A15D721B6}" dt="2026-04-28T16:32:14.530" v="1300" actId="962"/>
            <ac:cxnSpMkLst>
              <pc:docMk/>
              <pc:sldMasterMk cId="2543135747" sldId="2147483648"/>
              <pc:sldLayoutMk cId="1889840497" sldId="2147483654"/>
              <ac:cxnSpMk id="11" creationId="{DC48182C-C449-0AB9-3A73-8F035E2CF51E}"/>
            </ac:cxnSpMkLst>
          </pc:cxnChg>
        </pc:sldLayoutChg>
        <pc:sldLayoutChg chg="addSp delSp modSp mod">
          <pc:chgData name="Simmons, Stacey I." userId="50b10c72-cdae-44ba-9626-a52129ea4b96" providerId="ADAL" clId="{ABA21263-3390-48FB-878E-674A15D721B6}" dt="2026-04-28T16:10:21.119" v="1091" actId="962"/>
          <pc:sldLayoutMkLst>
            <pc:docMk/>
            <pc:sldMasterMk cId="2543135747" sldId="2147483648"/>
            <pc:sldLayoutMk cId="33609815" sldId="2147483655"/>
          </pc:sldLayoutMkLst>
          <pc:spChg chg="del">
            <ac:chgData name="Simmons, Stacey I." userId="50b10c72-cdae-44ba-9626-a52129ea4b96" providerId="ADAL" clId="{ABA21263-3390-48FB-878E-674A15D721B6}" dt="2026-04-28T16:07:18.270" v="948" actId="478"/>
            <ac:spMkLst>
              <pc:docMk/>
              <pc:sldMasterMk cId="2543135747" sldId="2147483648"/>
              <pc:sldLayoutMk cId="33609815" sldId="2147483655"/>
              <ac:spMk id="2" creationId="{8EA5BEEB-770E-040F-EFDE-FAACCB6C618A}"/>
            </ac:spMkLst>
          </pc:spChg>
          <pc:spChg chg="add mod">
            <ac:chgData name="Simmons, Stacey I." userId="50b10c72-cdae-44ba-9626-a52129ea4b96" providerId="ADAL" clId="{ABA21263-3390-48FB-878E-674A15D721B6}" dt="2026-04-28T16:07:18.600" v="949"/>
            <ac:spMkLst>
              <pc:docMk/>
              <pc:sldMasterMk cId="2543135747" sldId="2147483648"/>
              <pc:sldLayoutMk cId="33609815" sldId="2147483655"/>
              <ac:spMk id="4" creationId="{98074AA7-CA5F-335B-6CE9-558923441C34}"/>
            </ac:spMkLst>
          </pc:spChg>
          <pc:spChg chg="add mod">
            <ac:chgData name="Simmons, Stacey I." userId="50b10c72-cdae-44ba-9626-a52129ea4b96" providerId="ADAL" clId="{ABA21263-3390-48FB-878E-674A15D721B6}" dt="2026-04-28T16:07:18.600" v="949"/>
            <ac:spMkLst>
              <pc:docMk/>
              <pc:sldMasterMk cId="2543135747" sldId="2147483648"/>
              <pc:sldLayoutMk cId="33609815" sldId="2147483655"/>
              <ac:spMk id="7" creationId="{0180737C-F570-2BE5-87A1-06AC5CE3C30C}"/>
            </ac:spMkLst>
          </pc:spChg>
          <pc:picChg chg="del">
            <ac:chgData name="Simmons, Stacey I." userId="50b10c72-cdae-44ba-9626-a52129ea4b96" providerId="ADAL" clId="{ABA21263-3390-48FB-878E-674A15D721B6}" dt="2026-04-27T15:05:13.254" v="71" actId="478"/>
            <ac:picMkLst>
              <pc:docMk/>
              <pc:sldMasterMk cId="2543135747" sldId="2147483648"/>
              <pc:sldLayoutMk cId="33609815" sldId="2147483655"/>
              <ac:picMk id="7" creationId="{9C7D0D41-032E-118D-DE9D-BE84305ED60C}"/>
            </ac:picMkLst>
          </pc:picChg>
          <pc:picChg chg="add del mod">
            <ac:chgData name="Simmons, Stacey I." userId="50b10c72-cdae-44ba-9626-a52129ea4b96" providerId="ADAL" clId="{ABA21263-3390-48FB-878E-674A15D721B6}" dt="2026-04-27T15:09:05.387" v="81" actId="478"/>
            <ac:picMkLst>
              <pc:docMk/>
              <pc:sldMasterMk cId="2543135747" sldId="2147483648"/>
              <pc:sldLayoutMk cId="33609815" sldId="2147483655"/>
              <ac:picMk id="11" creationId="{A75346A1-669E-2409-C437-7CF907B8ED52}"/>
            </ac:picMkLst>
          </pc:picChg>
          <pc:picChg chg="add mod">
            <ac:chgData name="Simmons, Stacey I." userId="50b10c72-cdae-44ba-9626-a52129ea4b96" providerId="ADAL" clId="{ABA21263-3390-48FB-878E-674A15D721B6}" dt="2026-04-28T16:10:21.119" v="1091" actId="962"/>
            <ac:picMkLst>
              <pc:docMk/>
              <pc:sldMasterMk cId="2543135747" sldId="2147483648"/>
              <pc:sldLayoutMk cId="33609815" sldId="2147483655"/>
              <ac:picMk id="13" creationId="{BFE86600-35E8-BC0D-1DD3-7DB277D63917}"/>
            </ac:picMkLst>
          </pc:picChg>
          <pc:cxnChg chg="add del mod">
            <ac:chgData name="Simmons, Stacey I." userId="50b10c72-cdae-44ba-9626-a52129ea4b96" providerId="ADAL" clId="{ABA21263-3390-48FB-878E-674A15D721B6}" dt="2026-04-27T15:09:05.387" v="81" actId="478"/>
            <ac:cxnSpMkLst>
              <pc:docMk/>
              <pc:sldMasterMk cId="2543135747" sldId="2147483648"/>
              <pc:sldLayoutMk cId="33609815" sldId="2147483655"/>
              <ac:cxnSpMk id="4" creationId="{DFC5DD5D-0868-DEA9-0B41-B18B596285C8}"/>
            </ac:cxnSpMkLst>
          </pc:cxnChg>
          <pc:cxnChg chg="del">
            <ac:chgData name="Simmons, Stacey I." userId="50b10c72-cdae-44ba-9626-a52129ea4b96" providerId="ADAL" clId="{ABA21263-3390-48FB-878E-674A15D721B6}" dt="2026-04-27T15:05:13.254" v="71" actId="478"/>
            <ac:cxnSpMkLst>
              <pc:docMk/>
              <pc:sldMasterMk cId="2543135747" sldId="2147483648"/>
              <pc:sldLayoutMk cId="33609815" sldId="2147483655"/>
              <ac:cxnSpMk id="9" creationId="{1BF058FC-9DC5-47B1-51FE-ACEE8F0260F9}"/>
            </ac:cxnSpMkLst>
          </pc:cxnChg>
          <pc:cxnChg chg="add mod">
            <ac:chgData name="Simmons, Stacey I." userId="50b10c72-cdae-44ba-9626-a52129ea4b96" providerId="ADAL" clId="{ABA21263-3390-48FB-878E-674A15D721B6}" dt="2026-04-27T15:09:05.725" v="82"/>
            <ac:cxnSpMkLst>
              <pc:docMk/>
              <pc:sldMasterMk cId="2543135747" sldId="2147483648"/>
              <pc:sldLayoutMk cId="33609815" sldId="2147483655"/>
              <ac:cxnSpMk id="12" creationId="{7D8E92C1-56BB-CBD3-4A3C-8066C1A9828B}"/>
            </ac:cxnSpMkLst>
          </pc:cxnChg>
        </pc:sldLayoutChg>
        <pc:sldLayoutChg chg="addSp delSp modSp mod">
          <pc:chgData name="Simmons, Stacey I." userId="50b10c72-cdae-44ba-9626-a52129ea4b96" providerId="ADAL" clId="{ABA21263-3390-48FB-878E-674A15D721B6}" dt="2026-04-28T16:32:28.311" v="1302" actId="962"/>
          <pc:sldLayoutMkLst>
            <pc:docMk/>
            <pc:sldMasterMk cId="2543135747" sldId="2147483648"/>
            <pc:sldLayoutMk cId="2585619988" sldId="2147483656"/>
          </pc:sldLayoutMkLst>
          <pc:spChg chg="del">
            <ac:chgData name="Simmons, Stacey I." userId="50b10c72-cdae-44ba-9626-a52129ea4b96" providerId="ADAL" clId="{ABA21263-3390-48FB-878E-674A15D721B6}" dt="2026-04-28T16:07:22.158" v="950" actId="478"/>
            <ac:spMkLst>
              <pc:docMk/>
              <pc:sldMasterMk cId="2543135747" sldId="2147483648"/>
              <pc:sldLayoutMk cId="2585619988" sldId="2147483656"/>
              <ac:spMk id="2" creationId="{65DAC86B-4350-521B-1ED9-8355CE7804CF}"/>
            </ac:spMkLst>
          </pc:spChg>
          <pc:spChg chg="add mod">
            <ac:chgData name="Simmons, Stacey I." userId="50b10c72-cdae-44ba-9626-a52129ea4b96" providerId="ADAL" clId="{ABA21263-3390-48FB-878E-674A15D721B6}" dt="2026-04-28T16:07:22.456" v="951"/>
            <ac:spMkLst>
              <pc:docMk/>
              <pc:sldMasterMk cId="2543135747" sldId="2147483648"/>
              <pc:sldLayoutMk cId="2585619988" sldId="2147483656"/>
              <ac:spMk id="4" creationId="{7BDD9EE5-F242-F7AE-1CE7-0150239C667E}"/>
            </ac:spMkLst>
          </pc:spChg>
          <pc:spChg chg="add mod">
            <ac:chgData name="Simmons, Stacey I." userId="50b10c72-cdae-44ba-9626-a52129ea4b96" providerId="ADAL" clId="{ABA21263-3390-48FB-878E-674A15D721B6}" dt="2026-04-28T16:07:22.456" v="951"/>
            <ac:spMkLst>
              <pc:docMk/>
              <pc:sldMasterMk cId="2543135747" sldId="2147483648"/>
              <pc:sldLayoutMk cId="2585619988" sldId="2147483656"/>
              <ac:spMk id="7" creationId="{A175053D-933B-7AE6-F73A-54B863CE08B9}"/>
            </ac:spMkLst>
          </pc:spChg>
          <pc:picChg chg="del">
            <ac:chgData name="Simmons, Stacey I." userId="50b10c72-cdae-44ba-9626-a52129ea4b96" providerId="ADAL" clId="{ABA21263-3390-48FB-878E-674A15D721B6}" dt="2026-04-27T15:05:16.547" v="73" actId="478"/>
            <ac:picMkLst>
              <pc:docMk/>
              <pc:sldMasterMk cId="2543135747" sldId="2147483648"/>
              <pc:sldLayoutMk cId="2585619988" sldId="2147483656"/>
              <ac:picMk id="7" creationId="{E5CAF42C-E858-A84C-D9E7-C84A2DFB887D}"/>
            </ac:picMkLst>
          </pc:picChg>
          <pc:picChg chg="add del mod">
            <ac:chgData name="Simmons, Stacey I." userId="50b10c72-cdae-44ba-9626-a52129ea4b96" providerId="ADAL" clId="{ABA21263-3390-48FB-878E-674A15D721B6}" dt="2026-04-27T15:09:08.939" v="83" actId="478"/>
            <ac:picMkLst>
              <pc:docMk/>
              <pc:sldMasterMk cId="2543135747" sldId="2147483648"/>
              <pc:sldLayoutMk cId="2585619988" sldId="2147483656"/>
              <ac:picMk id="11" creationId="{F65151D6-D95F-D195-180F-7FAB7D0F7B6A}"/>
            </ac:picMkLst>
          </pc:picChg>
          <pc:picChg chg="add mod">
            <ac:chgData name="Simmons, Stacey I." userId="50b10c72-cdae-44ba-9626-a52129ea4b96" providerId="ADAL" clId="{ABA21263-3390-48FB-878E-674A15D721B6}" dt="2026-04-28T16:32:28.311" v="1302" actId="962"/>
            <ac:picMkLst>
              <pc:docMk/>
              <pc:sldMasterMk cId="2543135747" sldId="2147483648"/>
              <pc:sldLayoutMk cId="2585619988" sldId="2147483656"/>
              <ac:picMk id="13" creationId="{5EDA0F14-9CF0-FC72-E0DB-264390AF2467}"/>
            </ac:picMkLst>
          </pc:picChg>
          <pc:cxnChg chg="add del mod">
            <ac:chgData name="Simmons, Stacey I." userId="50b10c72-cdae-44ba-9626-a52129ea4b96" providerId="ADAL" clId="{ABA21263-3390-48FB-878E-674A15D721B6}" dt="2026-04-27T15:09:08.939" v="83" actId="478"/>
            <ac:cxnSpMkLst>
              <pc:docMk/>
              <pc:sldMasterMk cId="2543135747" sldId="2147483648"/>
              <pc:sldLayoutMk cId="2585619988" sldId="2147483656"/>
              <ac:cxnSpMk id="4" creationId="{A1B4CB3B-55AF-5FDE-3F8B-609937D9FB93}"/>
            </ac:cxnSpMkLst>
          </pc:cxnChg>
          <pc:cxnChg chg="del">
            <ac:chgData name="Simmons, Stacey I." userId="50b10c72-cdae-44ba-9626-a52129ea4b96" providerId="ADAL" clId="{ABA21263-3390-48FB-878E-674A15D721B6}" dt="2026-04-27T15:05:16.547" v="73" actId="478"/>
            <ac:cxnSpMkLst>
              <pc:docMk/>
              <pc:sldMasterMk cId="2543135747" sldId="2147483648"/>
              <pc:sldLayoutMk cId="2585619988" sldId="2147483656"/>
              <ac:cxnSpMk id="8" creationId="{E7ED7F5E-4148-C450-60F1-EFD9E02FA9CF}"/>
            </ac:cxnSpMkLst>
          </pc:cxnChg>
          <pc:cxnChg chg="add mod">
            <ac:chgData name="Simmons, Stacey I." userId="50b10c72-cdae-44ba-9626-a52129ea4b96" providerId="ADAL" clId="{ABA21263-3390-48FB-878E-674A15D721B6}" dt="2026-04-28T16:11:26.037" v="1105" actId="962"/>
            <ac:cxnSpMkLst>
              <pc:docMk/>
              <pc:sldMasterMk cId="2543135747" sldId="2147483648"/>
              <pc:sldLayoutMk cId="2585619988" sldId="2147483656"/>
              <ac:cxnSpMk id="12" creationId="{BE7151D5-4B15-D656-CF52-6EE369759BB0}"/>
            </ac:cxnSpMkLst>
          </pc:cxnChg>
        </pc:sldLayoutChg>
        <pc:sldLayoutChg chg="addSp delSp modSp mod">
          <pc:chgData name="Simmons, Stacey I." userId="50b10c72-cdae-44ba-9626-a52129ea4b96" providerId="ADAL" clId="{ABA21263-3390-48FB-878E-674A15D721B6}" dt="2026-04-28T16:32:32.688" v="1303" actId="962"/>
          <pc:sldLayoutMkLst>
            <pc:docMk/>
            <pc:sldMasterMk cId="2543135747" sldId="2147483648"/>
            <pc:sldLayoutMk cId="1439552997" sldId="2147483657"/>
          </pc:sldLayoutMkLst>
          <pc:spChg chg="add mod">
            <ac:chgData name="Simmons, Stacey I." userId="50b10c72-cdae-44ba-9626-a52129ea4b96" providerId="ADAL" clId="{ABA21263-3390-48FB-878E-674A15D721B6}" dt="2026-04-28T16:07:28.480" v="954" actId="14100"/>
            <ac:spMkLst>
              <pc:docMk/>
              <pc:sldMasterMk cId="2543135747" sldId="2147483648"/>
              <pc:sldLayoutMk cId="1439552997" sldId="2147483657"/>
              <ac:spMk id="2" creationId="{8C67824D-B85E-A9AB-9333-0A953C258232}"/>
            </ac:spMkLst>
          </pc:spChg>
          <pc:spChg chg="add mod">
            <ac:chgData name="Simmons, Stacey I." userId="50b10c72-cdae-44ba-9626-a52129ea4b96" providerId="ADAL" clId="{ABA21263-3390-48FB-878E-674A15D721B6}" dt="2026-04-28T16:07:28.480" v="954" actId="14100"/>
            <ac:spMkLst>
              <pc:docMk/>
              <pc:sldMasterMk cId="2543135747" sldId="2147483648"/>
              <pc:sldLayoutMk cId="1439552997" sldId="2147483657"/>
              <ac:spMk id="5" creationId="{4C17DFAF-716D-C5DC-063B-AD1AA1C9DD7B}"/>
            </ac:spMkLst>
          </pc:spChg>
          <pc:spChg chg="del">
            <ac:chgData name="Simmons, Stacey I." userId="50b10c72-cdae-44ba-9626-a52129ea4b96" providerId="ADAL" clId="{ABA21263-3390-48FB-878E-674A15D721B6}" dt="2026-04-28T16:07:25.638" v="952" actId="478"/>
            <ac:spMkLst>
              <pc:docMk/>
              <pc:sldMasterMk cId="2543135747" sldId="2147483648"/>
              <pc:sldLayoutMk cId="1439552997" sldId="2147483657"/>
              <ac:spMk id="10" creationId="{14A7E439-B7F4-B250-7F11-01445B8CAF1A}"/>
            </ac:spMkLst>
          </pc:spChg>
          <pc:picChg chg="del">
            <ac:chgData name="Simmons, Stacey I." userId="50b10c72-cdae-44ba-9626-a52129ea4b96" providerId="ADAL" clId="{ABA21263-3390-48FB-878E-674A15D721B6}" dt="2026-04-27T15:05:30.698" v="75" actId="478"/>
            <ac:picMkLst>
              <pc:docMk/>
              <pc:sldMasterMk cId="2543135747" sldId="2147483648"/>
              <pc:sldLayoutMk cId="1439552997" sldId="2147483657"/>
              <ac:picMk id="5" creationId="{421E9F1D-F706-ED49-1806-83A8F3008324}"/>
            </ac:picMkLst>
          </pc:picChg>
          <pc:picChg chg="add del mod">
            <ac:chgData name="Simmons, Stacey I." userId="50b10c72-cdae-44ba-9626-a52129ea4b96" providerId="ADAL" clId="{ABA21263-3390-48FB-878E-674A15D721B6}" dt="2026-04-27T15:09:20.763" v="85" actId="478"/>
            <ac:picMkLst>
              <pc:docMk/>
              <pc:sldMasterMk cId="2543135747" sldId="2147483648"/>
              <pc:sldLayoutMk cId="1439552997" sldId="2147483657"/>
              <ac:picMk id="6" creationId="{3DAF3BF6-96DF-F448-AE75-20D8026E9C8B}"/>
            </ac:picMkLst>
          </pc:picChg>
          <pc:picChg chg="add mod">
            <ac:chgData name="Simmons, Stacey I." userId="50b10c72-cdae-44ba-9626-a52129ea4b96" providerId="ADAL" clId="{ABA21263-3390-48FB-878E-674A15D721B6}" dt="2026-04-28T16:10:24.495" v="1093" actId="962"/>
            <ac:picMkLst>
              <pc:docMk/>
              <pc:sldMasterMk cId="2543135747" sldId="2147483648"/>
              <pc:sldLayoutMk cId="1439552997" sldId="2147483657"/>
              <ac:picMk id="12" creationId="{4B9C8364-0EDB-E146-9190-97C86229ED56}"/>
            </ac:picMkLst>
          </pc:picChg>
          <pc:cxnChg chg="add del mod">
            <ac:chgData name="Simmons, Stacey I." userId="50b10c72-cdae-44ba-9626-a52129ea4b96" providerId="ADAL" clId="{ABA21263-3390-48FB-878E-674A15D721B6}" dt="2026-04-27T15:09:20.763" v="85" actId="478"/>
            <ac:cxnSpMkLst>
              <pc:docMk/>
              <pc:sldMasterMk cId="2543135747" sldId="2147483648"/>
              <pc:sldLayoutMk cId="1439552997" sldId="2147483657"/>
              <ac:cxnSpMk id="2" creationId="{04151402-F0C6-4F11-564F-D2B9C4028851}"/>
            </ac:cxnSpMkLst>
          </pc:cxnChg>
          <pc:cxnChg chg="del">
            <ac:chgData name="Simmons, Stacey I." userId="50b10c72-cdae-44ba-9626-a52129ea4b96" providerId="ADAL" clId="{ABA21263-3390-48FB-878E-674A15D721B6}" dt="2026-04-27T15:05:30.698" v="75" actId="478"/>
            <ac:cxnSpMkLst>
              <pc:docMk/>
              <pc:sldMasterMk cId="2543135747" sldId="2147483648"/>
              <pc:sldLayoutMk cId="1439552997" sldId="2147483657"/>
              <ac:cxnSpMk id="8" creationId="{E1A7BCCA-7754-8C9A-F50F-ECD5DEDFB03B}"/>
            </ac:cxnSpMkLst>
          </pc:cxnChg>
          <pc:cxnChg chg="add mod">
            <ac:chgData name="Simmons, Stacey I." userId="50b10c72-cdae-44ba-9626-a52129ea4b96" providerId="ADAL" clId="{ABA21263-3390-48FB-878E-674A15D721B6}" dt="2026-04-28T16:32:32.688" v="1303" actId="962"/>
            <ac:cxnSpMkLst>
              <pc:docMk/>
              <pc:sldMasterMk cId="2543135747" sldId="2147483648"/>
              <pc:sldLayoutMk cId="1439552997" sldId="2147483657"/>
              <ac:cxnSpMk id="11" creationId="{172B22A7-99CF-ACCD-34EF-D116B743EDC5}"/>
            </ac:cxnSpMkLst>
          </pc:cxnChg>
        </pc:sldLayoutChg>
        <pc:sldLayoutChg chg="addSp delSp modSp mod">
          <pc:chgData name="Simmons, Stacey I." userId="50b10c72-cdae-44ba-9626-a52129ea4b96" providerId="ADAL" clId="{ABA21263-3390-48FB-878E-674A15D721B6}" dt="2026-04-28T16:11:34.334" v="1107" actId="14100"/>
          <pc:sldLayoutMkLst>
            <pc:docMk/>
            <pc:sldMasterMk cId="2543135747" sldId="2147483648"/>
            <pc:sldLayoutMk cId="1630189003" sldId="2147483658"/>
          </pc:sldLayoutMkLst>
          <pc:spChg chg="del">
            <ac:chgData name="Simmons, Stacey I." userId="50b10c72-cdae-44ba-9626-a52129ea4b96" providerId="ADAL" clId="{ABA21263-3390-48FB-878E-674A15D721B6}" dt="2026-04-28T16:07:57.239" v="962" actId="478"/>
            <ac:spMkLst>
              <pc:docMk/>
              <pc:sldMasterMk cId="2543135747" sldId="2147483648"/>
              <pc:sldLayoutMk cId="1630189003" sldId="2147483658"/>
              <ac:spMk id="2" creationId="{DCB13819-B196-B81A-1DF7-4D95612FAE96}"/>
            </ac:spMkLst>
          </pc:spChg>
          <pc:spChg chg="add mod">
            <ac:chgData name="Simmons, Stacey I." userId="50b10c72-cdae-44ba-9626-a52129ea4b96" providerId="ADAL" clId="{ABA21263-3390-48FB-878E-674A15D721B6}" dt="2026-04-28T16:08:03.341" v="964" actId="1076"/>
            <ac:spMkLst>
              <pc:docMk/>
              <pc:sldMasterMk cId="2543135747" sldId="2147483648"/>
              <pc:sldLayoutMk cId="1630189003" sldId="2147483658"/>
              <ac:spMk id="4" creationId="{81F044C1-39A1-7BEC-C07A-116AE7358197}"/>
            </ac:spMkLst>
          </pc:spChg>
          <pc:spChg chg="add mod">
            <ac:chgData name="Simmons, Stacey I." userId="50b10c72-cdae-44ba-9626-a52129ea4b96" providerId="ADAL" clId="{ABA21263-3390-48FB-878E-674A15D721B6}" dt="2026-04-28T16:08:03.341" v="964" actId="1076"/>
            <ac:spMkLst>
              <pc:docMk/>
              <pc:sldMasterMk cId="2543135747" sldId="2147483648"/>
              <pc:sldLayoutMk cId="1630189003" sldId="2147483658"/>
              <ac:spMk id="5" creationId="{441613EC-541C-EF30-5920-301C05F5B536}"/>
            </ac:spMkLst>
          </pc:spChg>
          <pc:picChg chg="del">
            <ac:chgData name="Simmons, Stacey I." userId="50b10c72-cdae-44ba-9626-a52129ea4b96" providerId="ADAL" clId="{ABA21263-3390-48FB-878E-674A15D721B6}" dt="2026-04-27T15:09:30.700" v="89" actId="478"/>
            <ac:picMkLst>
              <pc:docMk/>
              <pc:sldMasterMk cId="2543135747" sldId="2147483648"/>
              <pc:sldLayoutMk cId="1630189003" sldId="2147483658"/>
              <ac:picMk id="4" creationId="{19091D28-A094-1206-FAEB-0E4392885337}"/>
            </ac:picMkLst>
          </pc:picChg>
          <pc:picChg chg="add mod">
            <ac:chgData name="Simmons, Stacey I." userId="50b10c72-cdae-44ba-9626-a52129ea4b96" providerId="ADAL" clId="{ABA21263-3390-48FB-878E-674A15D721B6}" dt="2026-04-28T16:10:27.727" v="1095" actId="962"/>
            <ac:picMkLst>
              <pc:docMk/>
              <pc:sldMasterMk cId="2543135747" sldId="2147483648"/>
              <pc:sldLayoutMk cId="1630189003" sldId="2147483658"/>
              <ac:picMk id="10" creationId="{358F1193-BD49-4659-FB4B-380315556C9A}"/>
            </ac:picMkLst>
          </pc:picChg>
          <pc:cxnChg chg="del">
            <ac:chgData name="Simmons, Stacey I." userId="50b10c72-cdae-44ba-9626-a52129ea4b96" providerId="ADAL" clId="{ABA21263-3390-48FB-878E-674A15D721B6}" dt="2026-04-27T15:09:30.700" v="89" actId="478"/>
            <ac:cxnSpMkLst>
              <pc:docMk/>
              <pc:sldMasterMk cId="2543135747" sldId="2147483648"/>
              <pc:sldLayoutMk cId="1630189003" sldId="2147483658"/>
              <ac:cxnSpMk id="5" creationId="{68F9C743-31FA-9A21-90D2-C94D15EA3728}"/>
            </ac:cxnSpMkLst>
          </pc:cxnChg>
          <pc:cxnChg chg="add mod">
            <ac:chgData name="Simmons, Stacey I." userId="50b10c72-cdae-44ba-9626-a52129ea4b96" providerId="ADAL" clId="{ABA21263-3390-48FB-878E-674A15D721B6}" dt="2026-04-28T16:11:34.334" v="1107" actId="14100"/>
            <ac:cxnSpMkLst>
              <pc:docMk/>
              <pc:sldMasterMk cId="2543135747" sldId="2147483648"/>
              <pc:sldLayoutMk cId="1630189003" sldId="2147483658"/>
              <ac:cxnSpMk id="7" creationId="{51E4947B-DE2C-96CC-EC29-4C9BEF06E1D1}"/>
            </ac:cxnSpMkLst>
          </pc:cxnChg>
        </pc:sldLayoutChg>
        <pc:sldLayoutChg chg="addSp delSp modSp mod">
          <pc:chgData name="Simmons, Stacey I." userId="50b10c72-cdae-44ba-9626-a52129ea4b96" providerId="ADAL" clId="{ABA21263-3390-48FB-878E-674A15D721B6}" dt="2026-04-28T16:32:42.332" v="1305" actId="962"/>
          <pc:sldLayoutMkLst>
            <pc:docMk/>
            <pc:sldMasterMk cId="2543135747" sldId="2147483648"/>
            <pc:sldLayoutMk cId="615886976" sldId="2147483659"/>
          </pc:sldLayoutMkLst>
          <pc:spChg chg="del">
            <ac:chgData name="Simmons, Stacey I." userId="50b10c72-cdae-44ba-9626-a52129ea4b96" providerId="ADAL" clId="{ABA21263-3390-48FB-878E-674A15D721B6}" dt="2026-04-28T16:07:34.534" v="955" actId="478"/>
            <ac:spMkLst>
              <pc:docMk/>
              <pc:sldMasterMk cId="2543135747" sldId="2147483648"/>
              <pc:sldLayoutMk cId="615886976" sldId="2147483659"/>
              <ac:spMk id="2" creationId="{93F752AB-B2A2-B3EB-A5D3-F311A7E913E3}"/>
            </ac:spMkLst>
          </pc:spChg>
          <pc:spChg chg="add mod">
            <ac:chgData name="Simmons, Stacey I." userId="50b10c72-cdae-44ba-9626-a52129ea4b96" providerId="ADAL" clId="{ABA21263-3390-48FB-878E-674A15D721B6}" dt="2026-04-28T16:07:35.107" v="956"/>
            <ac:spMkLst>
              <pc:docMk/>
              <pc:sldMasterMk cId="2543135747" sldId="2147483648"/>
              <pc:sldLayoutMk cId="615886976" sldId="2147483659"/>
              <ac:spMk id="8" creationId="{B04410D6-6F30-6149-AAAE-0AE7DDFCB0F1}"/>
            </ac:spMkLst>
          </pc:spChg>
          <pc:spChg chg="add mod">
            <ac:chgData name="Simmons, Stacey I." userId="50b10c72-cdae-44ba-9626-a52129ea4b96" providerId="ADAL" clId="{ABA21263-3390-48FB-878E-674A15D721B6}" dt="2026-04-28T16:07:35.107" v="956"/>
            <ac:spMkLst>
              <pc:docMk/>
              <pc:sldMasterMk cId="2543135747" sldId="2147483648"/>
              <pc:sldLayoutMk cId="615886976" sldId="2147483659"/>
              <ac:spMk id="9" creationId="{844897D9-55D5-3161-7230-955B9FC1F801}"/>
            </ac:spMkLst>
          </pc:spChg>
          <pc:picChg chg="del">
            <ac:chgData name="Simmons, Stacey I." userId="50b10c72-cdae-44ba-9626-a52129ea4b96" providerId="ADAL" clId="{ABA21263-3390-48FB-878E-674A15D721B6}" dt="2026-04-27T15:09:23.996" v="87" actId="478"/>
            <ac:picMkLst>
              <pc:docMk/>
              <pc:sldMasterMk cId="2543135747" sldId="2147483648"/>
              <pc:sldLayoutMk cId="615886976" sldId="2147483659"/>
              <ac:picMk id="8" creationId="{ECF0B3CA-7817-BD67-ED0B-F3519FC88967}"/>
            </ac:picMkLst>
          </pc:picChg>
          <pc:picChg chg="add mod">
            <ac:chgData name="Simmons, Stacey I." userId="50b10c72-cdae-44ba-9626-a52129ea4b96" providerId="ADAL" clId="{ABA21263-3390-48FB-878E-674A15D721B6}" dt="2026-04-28T16:32:42.332" v="1305" actId="962"/>
            <ac:picMkLst>
              <pc:docMk/>
              <pc:sldMasterMk cId="2543135747" sldId="2147483648"/>
              <pc:sldLayoutMk cId="615886976" sldId="2147483659"/>
              <ac:picMk id="11" creationId="{9A6F53E6-269B-D8E1-04B9-C7857228EE0D}"/>
            </ac:picMkLst>
          </pc:picChg>
          <pc:cxnChg chg="add mod">
            <ac:chgData name="Simmons, Stacey I." userId="50b10c72-cdae-44ba-9626-a52129ea4b96" providerId="ADAL" clId="{ABA21263-3390-48FB-878E-674A15D721B6}" dt="2026-04-28T16:11:40.996" v="1108" actId="962"/>
            <ac:cxnSpMkLst>
              <pc:docMk/>
              <pc:sldMasterMk cId="2543135747" sldId="2147483648"/>
              <pc:sldLayoutMk cId="615886976" sldId="2147483659"/>
              <ac:cxnSpMk id="5" creationId="{E557439A-7CA4-DF89-0BB1-B15EB626120D}"/>
            </ac:cxnSpMkLst>
          </pc:cxnChg>
          <pc:cxnChg chg="del">
            <ac:chgData name="Simmons, Stacey I." userId="50b10c72-cdae-44ba-9626-a52129ea4b96" providerId="ADAL" clId="{ABA21263-3390-48FB-878E-674A15D721B6}" dt="2026-04-27T15:09:23.996" v="87" actId="478"/>
            <ac:cxnSpMkLst>
              <pc:docMk/>
              <pc:sldMasterMk cId="2543135747" sldId="2147483648"/>
              <pc:sldLayoutMk cId="615886976" sldId="2147483659"/>
              <ac:cxnSpMk id="9" creationId="{16EF7B69-EFC2-CDD9-450A-BA2E9DFA51AB}"/>
            </ac:cxnSpMkLst>
          </pc:cxnChg>
        </pc:sldLayoutChg>
        <pc:sldLayoutChg chg="addSp delSp modSp mod">
          <pc:chgData name="Simmons, Stacey I." userId="50b10c72-cdae-44ba-9626-a52129ea4b96" providerId="ADAL" clId="{ABA21263-3390-48FB-878E-674A15D721B6}" dt="2026-04-28T16:32:48.688" v="1306" actId="962"/>
          <pc:sldLayoutMkLst>
            <pc:docMk/>
            <pc:sldMasterMk cId="2543135747" sldId="2147483648"/>
            <pc:sldLayoutMk cId="2139390612" sldId="2147483660"/>
          </pc:sldLayoutMkLst>
          <pc:spChg chg="del">
            <ac:chgData name="Simmons, Stacey I." userId="50b10c72-cdae-44ba-9626-a52129ea4b96" providerId="ADAL" clId="{ABA21263-3390-48FB-878E-674A15D721B6}" dt="2026-04-28T16:07:37.295" v="957" actId="478"/>
            <ac:spMkLst>
              <pc:docMk/>
              <pc:sldMasterMk cId="2543135747" sldId="2147483648"/>
              <pc:sldLayoutMk cId="2139390612" sldId="2147483660"/>
              <ac:spMk id="2" creationId="{3D9B31AA-E1E5-970B-8BBD-AD7B092D4F36}"/>
            </ac:spMkLst>
          </pc:spChg>
          <pc:spChg chg="add mod">
            <ac:chgData name="Simmons, Stacey I." userId="50b10c72-cdae-44ba-9626-a52129ea4b96" providerId="ADAL" clId="{ABA21263-3390-48FB-878E-674A15D721B6}" dt="2026-04-28T16:07:37.545" v="958"/>
            <ac:spMkLst>
              <pc:docMk/>
              <pc:sldMasterMk cId="2543135747" sldId="2147483648"/>
              <pc:sldLayoutMk cId="2139390612" sldId="2147483660"/>
              <ac:spMk id="4" creationId="{3FA6A43F-38D0-64C8-D9AB-74042A1113AE}"/>
            </ac:spMkLst>
          </pc:spChg>
          <pc:spChg chg="add mod">
            <ac:chgData name="Simmons, Stacey I." userId="50b10c72-cdae-44ba-9626-a52129ea4b96" providerId="ADAL" clId="{ABA21263-3390-48FB-878E-674A15D721B6}" dt="2026-04-28T16:07:37.545" v="958"/>
            <ac:spMkLst>
              <pc:docMk/>
              <pc:sldMasterMk cId="2543135747" sldId="2147483648"/>
              <pc:sldLayoutMk cId="2139390612" sldId="2147483660"/>
              <ac:spMk id="9" creationId="{61B70352-304F-ABA2-9D4A-211B95C2409B}"/>
            </ac:spMkLst>
          </pc:spChg>
          <pc:picChg chg="del">
            <ac:chgData name="Simmons, Stacey I." userId="50b10c72-cdae-44ba-9626-a52129ea4b96" providerId="ADAL" clId="{ABA21263-3390-48FB-878E-674A15D721B6}" dt="2026-04-27T15:10:03.548" v="93" actId="478"/>
            <ac:picMkLst>
              <pc:docMk/>
              <pc:sldMasterMk cId="2543135747" sldId="2147483648"/>
              <pc:sldLayoutMk cId="2139390612" sldId="2147483660"/>
              <ac:picMk id="4" creationId="{66F8D610-01A6-81A1-F086-A7FEC957C0BF}"/>
            </ac:picMkLst>
          </pc:picChg>
          <pc:picChg chg="add del mod">
            <ac:chgData name="Simmons, Stacey I." userId="50b10c72-cdae-44ba-9626-a52129ea4b96" providerId="ADAL" clId="{ABA21263-3390-48FB-878E-674A15D721B6}" dt="2026-04-27T15:10:07.460" v="96" actId="478"/>
            <ac:picMkLst>
              <pc:docMk/>
              <pc:sldMasterMk cId="2543135747" sldId="2147483648"/>
              <pc:sldLayoutMk cId="2139390612" sldId="2147483660"/>
              <ac:picMk id="12" creationId="{0B8B3CEF-29C5-9231-7035-2882DD3A6C5D}"/>
            </ac:picMkLst>
          </pc:picChg>
          <pc:picChg chg="add mod">
            <ac:chgData name="Simmons, Stacey I." userId="50b10c72-cdae-44ba-9626-a52129ea4b96" providerId="ADAL" clId="{ABA21263-3390-48FB-878E-674A15D721B6}" dt="2026-04-28T16:10:31.472" v="1097" actId="962"/>
            <ac:picMkLst>
              <pc:docMk/>
              <pc:sldMasterMk cId="2543135747" sldId="2147483648"/>
              <pc:sldLayoutMk cId="2139390612" sldId="2147483660"/>
              <ac:picMk id="14" creationId="{2219DA9F-6B82-45ED-B4E8-638B833854D1}"/>
            </ac:picMkLst>
          </pc:picChg>
          <pc:cxnChg chg="del">
            <ac:chgData name="Simmons, Stacey I." userId="50b10c72-cdae-44ba-9626-a52129ea4b96" providerId="ADAL" clId="{ABA21263-3390-48FB-878E-674A15D721B6}" dt="2026-04-27T15:10:05.322" v="94" actId="478"/>
            <ac:cxnSpMkLst>
              <pc:docMk/>
              <pc:sldMasterMk cId="2543135747" sldId="2147483648"/>
              <pc:sldLayoutMk cId="2139390612" sldId="2147483660"/>
              <ac:cxnSpMk id="9" creationId="{870A67AC-1949-6FD1-E1E8-9779FF5E586F}"/>
            </ac:cxnSpMkLst>
          </pc:cxnChg>
          <pc:cxnChg chg="add del mod">
            <ac:chgData name="Simmons, Stacey I." userId="50b10c72-cdae-44ba-9626-a52129ea4b96" providerId="ADAL" clId="{ABA21263-3390-48FB-878E-674A15D721B6}" dt="2026-04-27T15:10:07.460" v="96" actId="478"/>
            <ac:cxnSpMkLst>
              <pc:docMk/>
              <pc:sldMasterMk cId="2543135747" sldId="2147483648"/>
              <pc:sldLayoutMk cId="2139390612" sldId="2147483660"/>
              <ac:cxnSpMk id="10" creationId="{530D1791-269F-9C6F-6050-6F16A9DCAB99}"/>
            </ac:cxnSpMkLst>
          </pc:cxnChg>
          <pc:cxnChg chg="add mod">
            <ac:chgData name="Simmons, Stacey I." userId="50b10c72-cdae-44ba-9626-a52129ea4b96" providerId="ADAL" clId="{ABA21263-3390-48FB-878E-674A15D721B6}" dt="2026-04-28T16:32:48.688" v="1306" actId="962"/>
            <ac:cxnSpMkLst>
              <pc:docMk/>
              <pc:sldMasterMk cId="2543135747" sldId="2147483648"/>
              <pc:sldLayoutMk cId="2139390612" sldId="2147483660"/>
              <ac:cxnSpMk id="13" creationId="{3F68A11F-59F1-A4EA-D096-34C4E44F9939}"/>
            </ac:cxnSpMkLst>
          </pc:cxnChg>
        </pc:sldLayoutChg>
        <pc:sldLayoutChg chg="addSp delSp modSp mod">
          <pc:chgData name="Simmons, Stacey I." userId="50b10c72-cdae-44ba-9626-a52129ea4b96" providerId="ADAL" clId="{ABA21263-3390-48FB-878E-674A15D721B6}" dt="2026-04-28T16:32:54.539" v="1309" actId="962"/>
          <pc:sldLayoutMkLst>
            <pc:docMk/>
            <pc:sldMasterMk cId="2543135747" sldId="2147483648"/>
            <pc:sldLayoutMk cId="3110111765" sldId="2147483661"/>
          </pc:sldLayoutMkLst>
          <pc:spChg chg="del">
            <ac:chgData name="Simmons, Stacey I." userId="50b10c72-cdae-44ba-9626-a52129ea4b96" providerId="ADAL" clId="{ABA21263-3390-48FB-878E-674A15D721B6}" dt="2026-04-28T16:08:13.608" v="967" actId="478"/>
            <ac:spMkLst>
              <pc:docMk/>
              <pc:sldMasterMk cId="2543135747" sldId="2147483648"/>
              <pc:sldLayoutMk cId="3110111765" sldId="2147483661"/>
              <ac:spMk id="2" creationId="{C529BC95-0C60-EBFE-F540-7AE33C7BAA58}"/>
            </ac:spMkLst>
          </pc:spChg>
          <pc:spChg chg="mod">
            <ac:chgData name="Simmons, Stacey I." userId="50b10c72-cdae-44ba-9626-a52129ea4b96" providerId="ADAL" clId="{ABA21263-3390-48FB-878E-674A15D721B6}" dt="2026-04-28T16:12:26.825" v="1113" actId="14100"/>
            <ac:spMkLst>
              <pc:docMk/>
              <pc:sldMasterMk cId="2543135747" sldId="2147483648"/>
              <pc:sldLayoutMk cId="3110111765" sldId="2147483661"/>
              <ac:spMk id="8" creationId="{9453998F-E168-34B8-834A-7F26184B2CE7}"/>
            </ac:spMkLst>
          </pc:spChg>
          <pc:spChg chg="add mod">
            <ac:chgData name="Simmons, Stacey I." userId="50b10c72-cdae-44ba-9626-a52129ea4b96" providerId="ADAL" clId="{ABA21263-3390-48FB-878E-674A15D721B6}" dt="2026-04-28T16:08:13.906" v="968"/>
            <ac:spMkLst>
              <pc:docMk/>
              <pc:sldMasterMk cId="2543135747" sldId="2147483648"/>
              <pc:sldLayoutMk cId="3110111765" sldId="2147483661"/>
              <ac:spMk id="10" creationId="{FE013D3A-2E86-1977-9A14-740A9556FA5B}"/>
            </ac:spMkLst>
          </pc:spChg>
          <pc:spChg chg="add mod">
            <ac:chgData name="Simmons, Stacey I." userId="50b10c72-cdae-44ba-9626-a52129ea4b96" providerId="ADAL" clId="{ABA21263-3390-48FB-878E-674A15D721B6}" dt="2026-04-28T16:08:13.906" v="968"/>
            <ac:spMkLst>
              <pc:docMk/>
              <pc:sldMasterMk cId="2543135747" sldId="2147483648"/>
              <pc:sldLayoutMk cId="3110111765" sldId="2147483661"/>
              <ac:spMk id="12" creationId="{D9B3FE34-2716-3459-E400-08CA4BA2CB1C}"/>
            </ac:spMkLst>
          </pc:spChg>
          <pc:picChg chg="del mod">
            <ac:chgData name="Simmons, Stacey I." userId="50b10c72-cdae-44ba-9626-a52129ea4b96" providerId="ADAL" clId="{ABA21263-3390-48FB-878E-674A15D721B6}" dt="2026-04-28T16:12:03.008" v="1110" actId="478"/>
            <ac:picMkLst>
              <pc:docMk/>
              <pc:sldMasterMk cId="2543135747" sldId="2147483648"/>
              <pc:sldLayoutMk cId="3110111765" sldId="2147483661"/>
              <ac:picMk id="6" creationId="{CAA0C05D-A807-2B20-9A96-7D6E4DB65903}"/>
            </ac:picMkLst>
          </pc:picChg>
          <pc:picChg chg="add mod">
            <ac:chgData name="Simmons, Stacey I." userId="50b10c72-cdae-44ba-9626-a52129ea4b96" providerId="ADAL" clId="{ABA21263-3390-48FB-878E-674A15D721B6}" dt="2026-04-28T16:32:52.199" v="1308" actId="962"/>
            <ac:picMkLst>
              <pc:docMk/>
              <pc:sldMasterMk cId="2543135747" sldId="2147483648"/>
              <pc:sldLayoutMk cId="3110111765" sldId="2147483661"/>
              <ac:picMk id="14" creationId="{461418A6-DCB1-C62E-3B71-8FF87938A5F6}"/>
            </ac:picMkLst>
          </pc:picChg>
          <pc:cxnChg chg="del mod">
            <ac:chgData name="Simmons, Stacey I." userId="50b10c72-cdae-44ba-9626-a52129ea4b96" providerId="ADAL" clId="{ABA21263-3390-48FB-878E-674A15D721B6}" dt="2026-04-28T16:12:20.177" v="1111" actId="478"/>
            <ac:cxnSpMkLst>
              <pc:docMk/>
              <pc:sldMasterMk cId="2543135747" sldId="2147483648"/>
              <pc:sldLayoutMk cId="3110111765" sldId="2147483661"/>
              <ac:cxnSpMk id="9" creationId="{763F924C-CDC9-70B2-86B0-FB017265EA55}"/>
            </ac:cxnSpMkLst>
          </pc:cxnChg>
          <pc:cxnChg chg="add mod">
            <ac:chgData name="Simmons, Stacey I." userId="50b10c72-cdae-44ba-9626-a52129ea4b96" providerId="ADAL" clId="{ABA21263-3390-48FB-878E-674A15D721B6}" dt="2026-04-28T16:32:54.539" v="1309" actId="962"/>
            <ac:cxnSpMkLst>
              <pc:docMk/>
              <pc:sldMasterMk cId="2543135747" sldId="2147483648"/>
              <pc:sldLayoutMk cId="3110111765" sldId="2147483661"/>
              <ac:cxnSpMk id="13" creationId="{5AAD5557-162C-EDCA-18E1-26F10BAAB321}"/>
            </ac:cxnSpMkLst>
          </pc:cxnChg>
        </pc:sldLayoutChg>
        <pc:sldLayoutChg chg="addSp delSp modSp mod">
          <pc:chgData name="Simmons, Stacey I." userId="50b10c72-cdae-44ba-9626-a52129ea4b96" providerId="ADAL" clId="{ABA21263-3390-48FB-878E-674A15D721B6}" dt="2026-04-28T16:12:47.882" v="1116" actId="962"/>
          <pc:sldLayoutMkLst>
            <pc:docMk/>
            <pc:sldMasterMk cId="2543135747" sldId="2147483648"/>
            <pc:sldLayoutMk cId="2043405145" sldId="2147483662"/>
          </pc:sldLayoutMkLst>
          <pc:spChg chg="del">
            <ac:chgData name="Simmons, Stacey I." userId="50b10c72-cdae-44ba-9626-a52129ea4b96" providerId="ADAL" clId="{ABA21263-3390-48FB-878E-674A15D721B6}" dt="2026-04-28T16:08:09.448" v="965" actId="478"/>
            <ac:spMkLst>
              <pc:docMk/>
              <pc:sldMasterMk cId="2543135747" sldId="2147483648"/>
              <pc:sldLayoutMk cId="2043405145" sldId="2147483662"/>
              <ac:spMk id="2" creationId="{720C5276-5841-6CDF-425E-15249B8C5183}"/>
            </ac:spMkLst>
          </pc:spChg>
          <pc:spChg chg="add mod">
            <ac:chgData name="Simmons, Stacey I." userId="50b10c72-cdae-44ba-9626-a52129ea4b96" providerId="ADAL" clId="{ABA21263-3390-48FB-878E-674A15D721B6}" dt="2026-04-28T16:08:09.957" v="966"/>
            <ac:spMkLst>
              <pc:docMk/>
              <pc:sldMasterMk cId="2543135747" sldId="2147483648"/>
              <pc:sldLayoutMk cId="2043405145" sldId="2147483662"/>
              <ac:spMk id="4" creationId="{401ADD80-CE0B-1E63-B9C6-B9C9472192EE}"/>
            </ac:spMkLst>
          </pc:spChg>
          <pc:spChg chg="mod">
            <ac:chgData name="Simmons, Stacey I." userId="50b10c72-cdae-44ba-9626-a52129ea4b96" providerId="ADAL" clId="{ABA21263-3390-48FB-878E-674A15D721B6}" dt="2026-04-27T15:10:22.897" v="101" actId="14100"/>
            <ac:spMkLst>
              <pc:docMk/>
              <pc:sldMasterMk cId="2543135747" sldId="2147483648"/>
              <pc:sldLayoutMk cId="2043405145" sldId="2147483662"/>
              <ac:spMk id="9" creationId="{DF89CC60-8C54-0BF1-D4FA-AEE215739335}"/>
            </ac:spMkLst>
          </pc:spChg>
          <pc:spChg chg="add mod">
            <ac:chgData name="Simmons, Stacey I." userId="50b10c72-cdae-44ba-9626-a52129ea4b96" providerId="ADAL" clId="{ABA21263-3390-48FB-878E-674A15D721B6}" dt="2026-04-28T16:08:09.957" v="966"/>
            <ac:spMkLst>
              <pc:docMk/>
              <pc:sldMasterMk cId="2543135747" sldId="2147483648"/>
              <pc:sldLayoutMk cId="2043405145" sldId="2147483662"/>
              <ac:spMk id="10" creationId="{88E15123-A29D-DAC3-2AB3-7873F17794FA}"/>
            </ac:spMkLst>
          </pc:spChg>
          <pc:picChg chg="del">
            <ac:chgData name="Simmons, Stacey I." userId="50b10c72-cdae-44ba-9626-a52129ea4b96" providerId="ADAL" clId="{ABA21263-3390-48FB-878E-674A15D721B6}" dt="2026-04-27T15:10:16.907" v="98" actId="478"/>
            <ac:picMkLst>
              <pc:docMk/>
              <pc:sldMasterMk cId="2543135747" sldId="2147483648"/>
              <pc:sldLayoutMk cId="2043405145" sldId="2147483662"/>
              <ac:picMk id="4" creationId="{42968AF4-1770-8F6D-649E-366DEE6BEBDB}"/>
            </ac:picMkLst>
          </pc:picChg>
          <pc:picChg chg="add mod">
            <ac:chgData name="Simmons, Stacey I." userId="50b10c72-cdae-44ba-9626-a52129ea4b96" providerId="ADAL" clId="{ABA21263-3390-48FB-878E-674A15D721B6}" dt="2026-04-28T16:12:45.787" v="1115" actId="962"/>
            <ac:picMkLst>
              <pc:docMk/>
              <pc:sldMasterMk cId="2543135747" sldId="2147483648"/>
              <pc:sldLayoutMk cId="2043405145" sldId="2147483662"/>
              <ac:picMk id="13" creationId="{BD13C5D4-4D07-71A8-D42A-AE5CF39E57B3}"/>
            </ac:picMkLst>
          </pc:picChg>
          <pc:cxnChg chg="del">
            <ac:chgData name="Simmons, Stacey I." userId="50b10c72-cdae-44ba-9626-a52129ea4b96" providerId="ADAL" clId="{ABA21263-3390-48FB-878E-674A15D721B6}" dt="2026-04-27T15:10:19.004" v="100" actId="478"/>
            <ac:cxnSpMkLst>
              <pc:docMk/>
              <pc:sldMasterMk cId="2543135747" sldId="2147483648"/>
              <pc:sldLayoutMk cId="2043405145" sldId="2147483662"/>
              <ac:cxnSpMk id="10" creationId="{F49BA507-8B6A-0BF3-0CC3-E638F3044B0D}"/>
            </ac:cxnSpMkLst>
          </pc:cxnChg>
          <pc:cxnChg chg="add mod">
            <ac:chgData name="Simmons, Stacey I." userId="50b10c72-cdae-44ba-9626-a52129ea4b96" providerId="ADAL" clId="{ABA21263-3390-48FB-878E-674A15D721B6}" dt="2026-04-28T16:12:47.882" v="1116" actId="962"/>
            <ac:cxnSpMkLst>
              <pc:docMk/>
              <pc:sldMasterMk cId="2543135747" sldId="2147483648"/>
              <pc:sldLayoutMk cId="2043405145" sldId="2147483662"/>
              <ac:cxnSpMk id="11" creationId="{938CC21D-66C2-C857-0BC8-80B941F461AC}"/>
            </ac:cxnSpMkLst>
          </pc:cxnChg>
        </pc:sldLayoutChg>
        <pc:sldLayoutChg chg="addSp delSp modSp mod">
          <pc:chgData name="Simmons, Stacey I." userId="50b10c72-cdae-44ba-9626-a52129ea4b96" providerId="ADAL" clId="{ABA21263-3390-48FB-878E-674A15D721B6}" dt="2026-04-28T16:12:54.732" v="1117" actId="962"/>
          <pc:sldLayoutMkLst>
            <pc:docMk/>
            <pc:sldMasterMk cId="2543135747" sldId="2147483648"/>
            <pc:sldLayoutMk cId="2384812117" sldId="2147483663"/>
          </pc:sldLayoutMkLst>
          <pc:spChg chg="del">
            <ac:chgData name="Simmons, Stacey I." userId="50b10c72-cdae-44ba-9626-a52129ea4b96" providerId="ADAL" clId="{ABA21263-3390-48FB-878E-674A15D721B6}" dt="2026-04-28T16:08:19.704" v="969" actId="478"/>
            <ac:spMkLst>
              <pc:docMk/>
              <pc:sldMasterMk cId="2543135747" sldId="2147483648"/>
              <pc:sldLayoutMk cId="2384812117" sldId="2147483663"/>
              <ac:spMk id="2" creationId="{41AD1F52-0885-6582-B970-8C8D947EFEFA}"/>
            </ac:spMkLst>
          </pc:spChg>
          <pc:spChg chg="add mod">
            <ac:chgData name="Simmons, Stacey I." userId="50b10c72-cdae-44ba-9626-a52129ea4b96" providerId="ADAL" clId="{ABA21263-3390-48FB-878E-674A15D721B6}" dt="2026-04-28T16:08:20.058" v="970"/>
            <ac:spMkLst>
              <pc:docMk/>
              <pc:sldMasterMk cId="2543135747" sldId="2147483648"/>
              <pc:sldLayoutMk cId="2384812117" sldId="2147483663"/>
              <ac:spMk id="7" creationId="{F49FF6BA-F260-4145-C631-7E6CED65E61A}"/>
            </ac:spMkLst>
          </pc:spChg>
          <pc:spChg chg="add mod">
            <ac:chgData name="Simmons, Stacey I." userId="50b10c72-cdae-44ba-9626-a52129ea4b96" providerId="ADAL" clId="{ABA21263-3390-48FB-878E-674A15D721B6}" dt="2026-04-28T16:08:20.058" v="970"/>
            <ac:spMkLst>
              <pc:docMk/>
              <pc:sldMasterMk cId="2543135747" sldId="2147483648"/>
              <pc:sldLayoutMk cId="2384812117" sldId="2147483663"/>
              <ac:spMk id="9" creationId="{A458D589-8C4E-553A-4D5C-A33AC64CE92E}"/>
            </ac:spMkLst>
          </pc:spChg>
          <pc:picChg chg="del">
            <ac:chgData name="Simmons, Stacey I." userId="50b10c72-cdae-44ba-9626-a52129ea4b96" providerId="ADAL" clId="{ABA21263-3390-48FB-878E-674A15D721B6}" dt="2026-04-27T15:09:55.138" v="91" actId="478"/>
            <ac:picMkLst>
              <pc:docMk/>
              <pc:sldMasterMk cId="2543135747" sldId="2147483648"/>
              <pc:sldLayoutMk cId="2384812117" sldId="2147483663"/>
              <ac:picMk id="7" creationId="{CCCEA62B-7CD2-8F6C-EF77-4F8C12687F7E}"/>
            </ac:picMkLst>
          </pc:picChg>
          <pc:picChg chg="add mod">
            <ac:chgData name="Simmons, Stacey I." userId="50b10c72-cdae-44ba-9626-a52129ea4b96" providerId="ADAL" clId="{ABA21263-3390-48FB-878E-674A15D721B6}" dt="2026-04-28T16:10:40.736" v="1099" actId="962"/>
            <ac:picMkLst>
              <pc:docMk/>
              <pc:sldMasterMk cId="2543135747" sldId="2147483648"/>
              <pc:sldLayoutMk cId="2384812117" sldId="2147483663"/>
              <ac:picMk id="11" creationId="{8896BAED-2E1B-4BB5-EACA-9213E9DDD956}"/>
            </ac:picMkLst>
          </pc:picChg>
          <pc:cxnChg chg="add mod">
            <ac:chgData name="Simmons, Stacey I." userId="50b10c72-cdae-44ba-9626-a52129ea4b96" providerId="ADAL" clId="{ABA21263-3390-48FB-878E-674A15D721B6}" dt="2026-04-28T16:12:54.732" v="1117" actId="962"/>
            <ac:cxnSpMkLst>
              <pc:docMk/>
              <pc:sldMasterMk cId="2543135747" sldId="2147483648"/>
              <pc:sldLayoutMk cId="2384812117" sldId="2147483663"/>
              <ac:cxnSpMk id="8" creationId="{74B589A9-6125-6C15-0B11-A88835B6B8E5}"/>
            </ac:cxnSpMkLst>
          </pc:cxnChg>
          <pc:cxnChg chg="del">
            <ac:chgData name="Simmons, Stacey I." userId="50b10c72-cdae-44ba-9626-a52129ea4b96" providerId="ADAL" clId="{ABA21263-3390-48FB-878E-674A15D721B6}" dt="2026-04-27T15:09:55.138" v="91" actId="478"/>
            <ac:cxnSpMkLst>
              <pc:docMk/>
              <pc:sldMasterMk cId="2543135747" sldId="2147483648"/>
              <pc:sldLayoutMk cId="2384812117" sldId="2147483663"/>
              <ac:cxnSpMk id="9" creationId="{6DA9A0CC-0756-3E97-1B10-DE6F6528C43F}"/>
            </ac:cxnSpMkLst>
          </pc:cxnChg>
        </pc:sldLayoutChg>
        <pc:sldLayoutChg chg="addSp delSp modSp mod">
          <pc:chgData name="Simmons, Stacey I." userId="50b10c72-cdae-44ba-9626-a52129ea4b96" providerId="ADAL" clId="{ABA21263-3390-48FB-878E-674A15D721B6}" dt="2026-04-28T16:13:00.432" v="1118" actId="962"/>
          <pc:sldLayoutMkLst>
            <pc:docMk/>
            <pc:sldMasterMk cId="2543135747" sldId="2147483648"/>
            <pc:sldLayoutMk cId="3447678067" sldId="2147483664"/>
          </pc:sldLayoutMkLst>
          <pc:spChg chg="del">
            <ac:chgData name="Simmons, Stacey I." userId="50b10c72-cdae-44ba-9626-a52129ea4b96" providerId="ADAL" clId="{ABA21263-3390-48FB-878E-674A15D721B6}" dt="2026-04-28T16:07:46.902" v="959" actId="478"/>
            <ac:spMkLst>
              <pc:docMk/>
              <pc:sldMasterMk cId="2543135747" sldId="2147483648"/>
              <pc:sldLayoutMk cId="3447678067" sldId="2147483664"/>
              <ac:spMk id="2" creationId="{4CC1DFE5-70F3-351F-A62C-4FB76C0526FB}"/>
            </ac:spMkLst>
          </pc:spChg>
          <pc:spChg chg="add mod">
            <ac:chgData name="Simmons, Stacey I." userId="50b10c72-cdae-44ba-9626-a52129ea4b96" providerId="ADAL" clId="{ABA21263-3390-48FB-878E-674A15D721B6}" dt="2026-04-28T16:07:50.167" v="961" actId="14100"/>
            <ac:spMkLst>
              <pc:docMk/>
              <pc:sldMasterMk cId="2543135747" sldId="2147483648"/>
              <pc:sldLayoutMk cId="3447678067" sldId="2147483664"/>
              <ac:spMk id="6" creationId="{CCD874A6-CA95-0C20-5B90-A2C07E0135DA}"/>
            </ac:spMkLst>
          </pc:spChg>
          <pc:spChg chg="add mod">
            <ac:chgData name="Simmons, Stacey I." userId="50b10c72-cdae-44ba-9626-a52129ea4b96" providerId="ADAL" clId="{ABA21263-3390-48FB-878E-674A15D721B6}" dt="2026-04-28T16:07:50.167" v="961" actId="14100"/>
            <ac:spMkLst>
              <pc:docMk/>
              <pc:sldMasterMk cId="2543135747" sldId="2147483648"/>
              <pc:sldLayoutMk cId="3447678067" sldId="2147483664"/>
              <ac:spMk id="8" creationId="{D7AA49E6-45D9-F3F6-8B31-A7EC5B10D2A3}"/>
            </ac:spMkLst>
          </pc:spChg>
          <pc:picChg chg="del">
            <ac:chgData name="Simmons, Stacey I." userId="50b10c72-cdae-44ba-9626-a52129ea4b96" providerId="ADAL" clId="{ABA21263-3390-48FB-878E-674A15D721B6}" dt="2026-04-27T15:10:26.323" v="102" actId="478"/>
            <ac:picMkLst>
              <pc:docMk/>
              <pc:sldMasterMk cId="2543135747" sldId="2147483648"/>
              <pc:sldLayoutMk cId="3447678067" sldId="2147483664"/>
              <ac:picMk id="6" creationId="{1E9C76C8-3C32-2FBD-F97C-B6122BCA4374}"/>
            </ac:picMkLst>
          </pc:picChg>
          <pc:picChg chg="add mod">
            <ac:chgData name="Simmons, Stacey I." userId="50b10c72-cdae-44ba-9626-a52129ea4b96" providerId="ADAL" clId="{ABA21263-3390-48FB-878E-674A15D721B6}" dt="2026-04-28T16:10:51.918" v="1102" actId="962"/>
            <ac:picMkLst>
              <pc:docMk/>
              <pc:sldMasterMk cId="2543135747" sldId="2147483648"/>
              <pc:sldLayoutMk cId="3447678067" sldId="2147483664"/>
              <ac:picMk id="12" creationId="{59767E9E-6434-4154-410D-AB117676B9F4}"/>
            </ac:picMkLst>
          </pc:picChg>
          <pc:cxnChg chg="del">
            <ac:chgData name="Simmons, Stacey I." userId="50b10c72-cdae-44ba-9626-a52129ea4b96" providerId="ADAL" clId="{ABA21263-3390-48FB-878E-674A15D721B6}" dt="2026-04-27T15:10:26.323" v="102" actId="478"/>
            <ac:cxnSpMkLst>
              <pc:docMk/>
              <pc:sldMasterMk cId="2543135747" sldId="2147483648"/>
              <pc:sldLayoutMk cId="3447678067" sldId="2147483664"/>
              <ac:cxnSpMk id="8" creationId="{3C42FDB3-EDAE-02A4-C1EA-A2B478511481}"/>
            </ac:cxnSpMkLst>
          </pc:cxnChg>
          <pc:cxnChg chg="add mod">
            <ac:chgData name="Simmons, Stacey I." userId="50b10c72-cdae-44ba-9626-a52129ea4b96" providerId="ADAL" clId="{ABA21263-3390-48FB-878E-674A15D721B6}" dt="2026-04-28T16:13:00.432" v="1118" actId="962"/>
            <ac:cxnSpMkLst>
              <pc:docMk/>
              <pc:sldMasterMk cId="2543135747" sldId="2147483648"/>
              <pc:sldLayoutMk cId="3447678067" sldId="2147483664"/>
              <ac:cxnSpMk id="9" creationId="{85802613-9DEA-8D6E-C0E8-FAA17D743E72}"/>
            </ac:cxnSpMkLst>
          </pc:cxnChg>
        </pc:sldLayoutChg>
        <pc:sldLayoutChg chg="modSp mod">
          <pc:chgData name="Simmons, Stacey I." userId="50b10c72-cdae-44ba-9626-a52129ea4b96" providerId="ADAL" clId="{ABA21263-3390-48FB-878E-674A15D721B6}" dt="2026-04-28T16:09:09.557" v="1078" actId="962"/>
          <pc:sldLayoutMkLst>
            <pc:docMk/>
            <pc:sldMasterMk cId="2543135747" sldId="2147483648"/>
            <pc:sldLayoutMk cId="1762734389" sldId="2147483665"/>
          </pc:sldLayoutMkLst>
          <pc:picChg chg="mod">
            <ac:chgData name="Simmons, Stacey I." userId="50b10c72-cdae-44ba-9626-a52129ea4b96" providerId="ADAL" clId="{ABA21263-3390-48FB-878E-674A15D721B6}" dt="2026-04-28T16:09:09.557" v="1078" actId="962"/>
            <ac:picMkLst>
              <pc:docMk/>
              <pc:sldMasterMk cId="2543135747" sldId="2147483648"/>
              <pc:sldLayoutMk cId="1762734389" sldId="2147483665"/>
              <ac:picMk id="6" creationId="{21139A8E-130F-6FF7-4E52-188F4F6A7257}"/>
            </ac:picMkLst>
          </pc:picChg>
        </pc:sldLayoutChg>
        <pc:sldLayoutChg chg="modSp mod">
          <pc:chgData name="Simmons, Stacey I." userId="50b10c72-cdae-44ba-9626-a52129ea4b96" providerId="ADAL" clId="{ABA21263-3390-48FB-878E-674A15D721B6}" dt="2026-04-28T16:09:23.948" v="1080" actId="962"/>
          <pc:sldLayoutMkLst>
            <pc:docMk/>
            <pc:sldMasterMk cId="2543135747" sldId="2147483648"/>
            <pc:sldLayoutMk cId="2528268826" sldId="2147483666"/>
          </pc:sldLayoutMkLst>
          <pc:picChg chg="mod">
            <ac:chgData name="Simmons, Stacey I." userId="50b10c72-cdae-44ba-9626-a52129ea4b96" providerId="ADAL" clId="{ABA21263-3390-48FB-878E-674A15D721B6}" dt="2026-04-28T16:09:23.948" v="1080" actId="962"/>
            <ac:picMkLst>
              <pc:docMk/>
              <pc:sldMasterMk cId="2543135747" sldId="2147483648"/>
              <pc:sldLayoutMk cId="2528268826" sldId="2147483666"/>
              <ac:picMk id="7" creationId="{EB219214-20CF-71C8-402F-CD211F38D11E}"/>
            </ac:picMkLst>
          </pc:picChg>
        </pc:sldLayoutChg>
        <pc:sldLayoutChg chg="modSp mod">
          <pc:chgData name="Simmons, Stacey I." userId="50b10c72-cdae-44ba-9626-a52129ea4b96" providerId="ADAL" clId="{ABA21263-3390-48FB-878E-674A15D721B6}" dt="2026-04-28T16:09:26.789" v="1082" actId="962"/>
          <pc:sldLayoutMkLst>
            <pc:docMk/>
            <pc:sldMasterMk cId="2543135747" sldId="2147483648"/>
            <pc:sldLayoutMk cId="37860548" sldId="2147483667"/>
          </pc:sldLayoutMkLst>
          <pc:picChg chg="mod">
            <ac:chgData name="Simmons, Stacey I." userId="50b10c72-cdae-44ba-9626-a52129ea4b96" providerId="ADAL" clId="{ABA21263-3390-48FB-878E-674A15D721B6}" dt="2026-04-28T16:09:26.789" v="1082" actId="962"/>
            <ac:picMkLst>
              <pc:docMk/>
              <pc:sldMasterMk cId="2543135747" sldId="2147483648"/>
              <pc:sldLayoutMk cId="37860548" sldId="2147483667"/>
              <ac:picMk id="5" creationId="{D1E5A1CF-4A11-917E-CB4E-130F7AAEBB5D}"/>
            </ac:picMkLst>
          </pc:picChg>
        </pc:sldLayoutChg>
        <pc:sldLayoutChg chg="modSp mod">
          <pc:chgData name="Simmons, Stacey I." userId="50b10c72-cdae-44ba-9626-a52129ea4b96" providerId="ADAL" clId="{ABA21263-3390-48FB-878E-674A15D721B6}" dt="2026-04-28T16:08:50.890" v="1076" actId="962"/>
          <pc:sldLayoutMkLst>
            <pc:docMk/>
            <pc:sldMasterMk cId="2543135747" sldId="2147483648"/>
            <pc:sldLayoutMk cId="2310442070" sldId="2147483668"/>
          </pc:sldLayoutMkLst>
          <pc:picChg chg="mod">
            <ac:chgData name="Simmons, Stacey I." userId="50b10c72-cdae-44ba-9626-a52129ea4b96" providerId="ADAL" clId="{ABA21263-3390-48FB-878E-674A15D721B6}" dt="2026-04-28T16:08:50.890" v="1076" actId="962"/>
            <ac:picMkLst>
              <pc:docMk/>
              <pc:sldMasterMk cId="2543135747" sldId="2147483648"/>
              <pc:sldLayoutMk cId="2310442070" sldId="2147483668"/>
              <ac:picMk id="4" creationId="{F752D47C-1012-D3C6-838D-746F2EBE78C1}"/>
            </ac:picMkLst>
          </pc:picChg>
        </pc:sldLayoutChg>
      </pc:sldMaster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11D31E13-4789-1981-D9FB-2A53A5C94844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6638573-44C0-2323-339F-52CD5C130726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AF54F62-65B2-E74C-9988-BB1885812368}" type="datetimeFigureOut">
              <a:rPr lang="en-US" smtClean="0"/>
              <a:t>4/28/2026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4D37068-079F-4BF5-D687-1B7AD8DD1AB6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AB05BF9-2435-55C8-89DC-7696083BE718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F7BB9A-8198-7B46-A77A-9FD241B0B7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267863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12DA1910-5826-DB60-9A21-C3F056821E80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20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8DD424F2-A62D-ECF4-147D-046B20222DA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1850" y="1709739"/>
            <a:ext cx="10515600" cy="2519464"/>
          </a:xfrm>
          <a:prstGeom prst="rect">
            <a:avLst/>
          </a:prstGeom>
        </p:spPr>
        <p:txBody>
          <a:bodyPr anchor="ctr" anchorCtr="0"/>
          <a:lstStyle>
            <a:lvl1pPr algn="ctr">
              <a:defRPr sz="5000" b="0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F8D933DB-9725-FFED-FC75-0C048E657ACA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31850" y="4229204"/>
            <a:ext cx="10515600" cy="102159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2800" b="0" i="0">
                <a:solidFill>
                  <a:srgbClr val="E572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add subtitle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10AADAE6-E54D-7951-D29D-8CABDFBBE7B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824" y="0"/>
            <a:ext cx="228600" cy="6858000"/>
          </a:xfrm>
          <a:prstGeom prst="rect">
            <a:avLst/>
          </a:prstGeom>
        </p:spPr>
      </p:pic>
      <p:pic>
        <p:nvPicPr>
          <p:cNvPr id="2" name="Picture 1" descr="Nassau Community College logo in negative on a navy blue background.">
            <a:extLst>
              <a:ext uri="{FF2B5EF4-FFF2-40B4-BE49-F238E27FC236}">
                <a16:creationId xmlns:a16="http://schemas.microsoft.com/office/drawing/2014/main" id="{E93274D8-B15D-D5D0-6B2C-0750A706862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835025" y="5660329"/>
            <a:ext cx="758952" cy="788142"/>
          </a:xfrm>
          <a:prstGeom prst="rect">
            <a:avLst/>
          </a:prstGeom>
        </p:spPr>
      </p:pic>
      <p:pic>
        <p:nvPicPr>
          <p:cNvPr id="3" name="Picture 2" descr="Nassau Community College Academic Advisement logo in negative on a navy blue background.">
            <a:extLst>
              <a:ext uri="{FF2B5EF4-FFF2-40B4-BE49-F238E27FC236}">
                <a16:creationId xmlns:a16="http://schemas.microsoft.com/office/drawing/2014/main" id="{9BD6CF8A-53F8-C676-3E40-B93DE8E99D7B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8458196" y="6054400"/>
            <a:ext cx="3200407" cy="381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83990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1FEB0F23-435D-0F92-7580-C98C8EE9A26A}"/>
              </a:ext>
            </a:extLst>
          </p:cNvPr>
          <p:cNvSpPr/>
          <p:nvPr userDrawn="1"/>
        </p:nvSpPr>
        <p:spPr>
          <a:xfrm>
            <a:off x="9064674" y="0"/>
            <a:ext cx="3127326" cy="6858000"/>
          </a:xfrm>
          <a:prstGeom prst="rect">
            <a:avLst/>
          </a:prstGeom>
          <a:solidFill>
            <a:srgbClr val="0020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AA87954-9731-9C3C-C591-69BD468190CA}"/>
              </a:ext>
            </a:extLst>
          </p:cNvPr>
          <p:cNvSpPr/>
          <p:nvPr userDrawn="1"/>
        </p:nvSpPr>
        <p:spPr>
          <a:xfrm>
            <a:off x="0" y="0"/>
            <a:ext cx="12192000" cy="457200"/>
          </a:xfrm>
          <a:prstGeom prst="rect">
            <a:avLst/>
          </a:prstGeom>
          <a:solidFill>
            <a:srgbClr val="0020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Picture Placeholder 2">
            <a:extLst>
              <a:ext uri="{FF2B5EF4-FFF2-40B4-BE49-F238E27FC236}">
                <a16:creationId xmlns:a16="http://schemas.microsoft.com/office/drawing/2014/main" id="{9E7F4B90-582D-380F-2A5A-15834910FCF1}"/>
              </a:ext>
            </a:extLst>
          </p:cNvPr>
          <p:cNvSpPr>
            <a:spLocks noGrp="1"/>
          </p:cNvSpPr>
          <p:nvPr>
            <p:ph type="pic" idx="14"/>
          </p:nvPr>
        </p:nvSpPr>
        <p:spPr>
          <a:xfrm>
            <a:off x="7452360" y="8021"/>
            <a:ext cx="3127326" cy="3291840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 anchor="t" anchorCtr="1">
            <a:normAutofit/>
          </a:bodyPr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z="1800" dirty="0"/>
              <a:t>Click icon to add picture</a:t>
            </a:r>
            <a:endParaRPr lang="en-US" dirty="0"/>
          </a:p>
        </p:txBody>
      </p:sp>
      <p:sp>
        <p:nvSpPr>
          <p:cNvPr id="7" name="Picture Placeholder 2">
            <a:extLst>
              <a:ext uri="{FF2B5EF4-FFF2-40B4-BE49-F238E27FC236}">
                <a16:creationId xmlns:a16="http://schemas.microsoft.com/office/drawing/2014/main" id="{67AD5F33-A3D8-C9EE-FE30-C8E46C89CC13}"/>
              </a:ext>
            </a:extLst>
          </p:cNvPr>
          <p:cNvSpPr>
            <a:spLocks noGrp="1"/>
          </p:cNvSpPr>
          <p:nvPr>
            <p:ph type="pic" idx="15"/>
          </p:nvPr>
        </p:nvSpPr>
        <p:spPr>
          <a:xfrm>
            <a:off x="7452360" y="3571936"/>
            <a:ext cx="3127326" cy="3291840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 anchor="t" anchorCtr="1">
            <a:normAutofit/>
          </a:bodyPr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8" name="Text Placeholder 3">
            <a:extLst>
              <a:ext uri="{FF2B5EF4-FFF2-40B4-BE49-F238E27FC236}">
                <a16:creationId xmlns:a16="http://schemas.microsoft.com/office/drawing/2014/main" id="{14B3B121-47CD-5433-BD0B-AE6C5EB28AC0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457200" y="1975103"/>
            <a:ext cx="6144846" cy="4181565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  <a:buNone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8871C778-DE4E-8168-7DD0-B13443498550}"/>
              </a:ext>
            </a:extLst>
          </p:cNvPr>
          <p:cNvSpPr txBox="1">
            <a:spLocks/>
          </p:cNvSpPr>
          <p:nvPr userDrawn="1"/>
        </p:nvSpPr>
        <p:spPr>
          <a:xfrm>
            <a:off x="454152" y="10633"/>
            <a:ext cx="8063947" cy="443005"/>
          </a:xfrm>
          <a:prstGeom prst="rect">
            <a:avLst/>
          </a:prstGeom>
        </p:spPr>
        <p:txBody>
          <a:bodyPr vert="horz" lIns="0" tIns="45720" rIns="0" bIns="45720" rtlCol="0" anchor="ctr" anchorCtr="0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1000" b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Nassau Community College</a:t>
            </a:r>
            <a:r>
              <a:rPr lang="en-US" sz="1000" b="0" dirty="0">
                <a:solidFill>
                  <a:srgbClr val="E572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>
                <a:solidFill>
                  <a:srgbClr val="E572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| </a:t>
            </a:r>
            <a:r>
              <a:rPr lang="en-US" sz="1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State University of New York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3F68A11F-59F1-A4EA-D096-34C4E44F99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3763108" y="6603340"/>
            <a:ext cx="2822331" cy="0"/>
          </a:xfrm>
          <a:prstGeom prst="line">
            <a:avLst/>
          </a:prstGeom>
          <a:ln>
            <a:solidFill>
              <a:schemeClr val="bg2"/>
            </a:solidFill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pic>
        <p:nvPicPr>
          <p:cNvPr id="14" name="Picture 13" descr="Nassau Community College Academic Advisement logo ">
            <a:extLst>
              <a:ext uri="{FF2B5EF4-FFF2-40B4-BE49-F238E27FC236}">
                <a16:creationId xmlns:a16="http://schemas.microsoft.com/office/drawing/2014/main" id="{2219DA9F-6B82-45ED-B4E8-638B833854D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67059" y="6228201"/>
            <a:ext cx="3197352" cy="381000"/>
          </a:xfrm>
          <a:prstGeom prst="rect">
            <a:avLst/>
          </a:prstGeo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3FA6A43F-38D0-64C8-D9AB-74042A1113A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4152" y="464271"/>
            <a:ext cx="5811408" cy="992465"/>
          </a:xfrm>
          <a:prstGeom prst="rect">
            <a:avLst/>
          </a:prstGeom>
        </p:spPr>
        <p:txBody>
          <a:bodyPr lIns="0" tIns="0" rIns="0" bIns="0" anchor="ctr" anchorCtr="0">
            <a:noAutofit/>
          </a:bodyPr>
          <a:lstStyle>
            <a:lvl1pPr>
              <a:lnSpc>
                <a:spcPct val="100000"/>
              </a:lnSpc>
              <a:defRPr sz="3600" b="1" i="0">
                <a:solidFill>
                  <a:srgbClr val="D96A0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61B70352-304F-ABA2-9D4A-211B95C2409B}"/>
              </a:ext>
            </a:extLst>
          </p:cNvPr>
          <p:cNvSpPr>
            <a:spLocks noGrp="1"/>
          </p:cNvSpPr>
          <p:nvPr>
            <p:ph type="body" sz="half" idx="16" hasCustomPrompt="1"/>
          </p:nvPr>
        </p:nvSpPr>
        <p:spPr>
          <a:xfrm>
            <a:off x="454151" y="1297344"/>
            <a:ext cx="5811407" cy="698509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  <a:buNone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add text</a:t>
            </a:r>
          </a:p>
        </p:txBody>
      </p:sp>
    </p:spTree>
    <p:extLst>
      <p:ext uri="{BB962C8B-B14F-4D97-AF65-F5344CB8AC3E}">
        <p14:creationId xmlns:p14="http://schemas.microsoft.com/office/powerpoint/2010/main" val="21393906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7B19D31F-85A4-3F57-BAA6-26FAE21256A5}"/>
              </a:ext>
            </a:extLst>
          </p:cNvPr>
          <p:cNvSpPr/>
          <p:nvPr userDrawn="1"/>
        </p:nvSpPr>
        <p:spPr>
          <a:xfrm>
            <a:off x="9064674" y="0"/>
            <a:ext cx="3127326" cy="6858000"/>
          </a:xfrm>
          <a:prstGeom prst="rect">
            <a:avLst/>
          </a:prstGeom>
          <a:solidFill>
            <a:srgbClr val="0020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D72737B-1E2B-E728-6B3E-EF5B519CB1D1}"/>
              </a:ext>
            </a:extLst>
          </p:cNvPr>
          <p:cNvSpPr/>
          <p:nvPr userDrawn="1"/>
        </p:nvSpPr>
        <p:spPr>
          <a:xfrm>
            <a:off x="0" y="0"/>
            <a:ext cx="12192000" cy="457200"/>
          </a:xfrm>
          <a:prstGeom prst="rect">
            <a:avLst/>
          </a:prstGeom>
          <a:solidFill>
            <a:srgbClr val="0020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Picture Placeholder 2">
            <a:extLst>
              <a:ext uri="{FF2B5EF4-FFF2-40B4-BE49-F238E27FC236}">
                <a16:creationId xmlns:a16="http://schemas.microsoft.com/office/drawing/2014/main" id="{1012DD8A-C867-3CBE-5C07-6B3F6D12ED48}"/>
              </a:ext>
            </a:extLst>
          </p:cNvPr>
          <p:cNvSpPr>
            <a:spLocks noGrp="1"/>
          </p:cNvSpPr>
          <p:nvPr>
            <p:ph type="pic" idx="14"/>
          </p:nvPr>
        </p:nvSpPr>
        <p:spPr>
          <a:xfrm>
            <a:off x="7452360" y="8021"/>
            <a:ext cx="3127326" cy="3291840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 anchor="t" anchorCtr="1">
            <a:normAutofit/>
          </a:bodyPr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z="1800" dirty="0"/>
              <a:t>Click icon to add picture</a:t>
            </a:r>
            <a:endParaRPr lang="en-US" dirty="0"/>
          </a:p>
        </p:txBody>
      </p:sp>
      <p:sp>
        <p:nvSpPr>
          <p:cNvPr id="7" name="Picture Placeholder 2">
            <a:extLst>
              <a:ext uri="{FF2B5EF4-FFF2-40B4-BE49-F238E27FC236}">
                <a16:creationId xmlns:a16="http://schemas.microsoft.com/office/drawing/2014/main" id="{C19DB205-50D8-5DE1-7AE9-7099D0D5676C}"/>
              </a:ext>
            </a:extLst>
          </p:cNvPr>
          <p:cNvSpPr>
            <a:spLocks noGrp="1"/>
          </p:cNvSpPr>
          <p:nvPr>
            <p:ph type="pic" idx="15"/>
          </p:nvPr>
        </p:nvSpPr>
        <p:spPr>
          <a:xfrm>
            <a:off x="7452360" y="3571936"/>
            <a:ext cx="3127326" cy="3291840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 anchor="t" anchorCtr="1">
            <a:normAutofit/>
          </a:bodyPr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89C576A3-B9C4-47BD-2E94-CBDC3CBD6FEB}"/>
              </a:ext>
            </a:extLst>
          </p:cNvPr>
          <p:cNvSpPr>
            <a:spLocks noGrp="1"/>
          </p:cNvSpPr>
          <p:nvPr>
            <p:ph type="body" idx="12" hasCustomPrompt="1"/>
          </p:nvPr>
        </p:nvSpPr>
        <p:spPr>
          <a:xfrm>
            <a:off x="457200" y="1828800"/>
            <a:ext cx="6144846" cy="478339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indent="0">
              <a:buNone/>
              <a:defRPr sz="2000">
                <a:solidFill>
                  <a:srgbClr val="5287A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z="2400" dirty="0">
                <a:solidFill>
                  <a:srgbClr val="2C65B0"/>
                </a:solidFill>
              </a:rPr>
              <a:t>Click to add subtitle</a:t>
            </a:r>
          </a:p>
        </p:txBody>
      </p: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DF89CC60-8C54-0BF1-D4FA-AEE215739335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457200" y="2651760"/>
            <a:ext cx="6144846" cy="3336081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  <a:buNone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A827BB50-E5D3-C5E1-094D-B0645C907BE0}"/>
              </a:ext>
            </a:extLst>
          </p:cNvPr>
          <p:cNvSpPr txBox="1">
            <a:spLocks/>
          </p:cNvSpPr>
          <p:nvPr userDrawn="1"/>
        </p:nvSpPr>
        <p:spPr>
          <a:xfrm>
            <a:off x="454152" y="10633"/>
            <a:ext cx="8063947" cy="443005"/>
          </a:xfrm>
          <a:prstGeom prst="rect">
            <a:avLst/>
          </a:prstGeom>
        </p:spPr>
        <p:txBody>
          <a:bodyPr vert="horz" lIns="0" tIns="45720" rIns="0" bIns="45720" rtlCol="0" anchor="ctr" anchorCtr="0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1000" b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Nassau Community College</a:t>
            </a:r>
            <a:r>
              <a:rPr lang="en-US" sz="1000" b="0" dirty="0">
                <a:solidFill>
                  <a:srgbClr val="E572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>
                <a:solidFill>
                  <a:srgbClr val="E572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| </a:t>
            </a:r>
            <a:r>
              <a:rPr lang="en-US" sz="1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State University of New York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938CC21D-66C2-C857-0BC8-80B941F461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3763108" y="6603340"/>
            <a:ext cx="2822331" cy="0"/>
          </a:xfrm>
          <a:prstGeom prst="line">
            <a:avLst/>
          </a:prstGeom>
          <a:ln>
            <a:solidFill>
              <a:schemeClr val="bg2"/>
            </a:solidFill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pic>
        <p:nvPicPr>
          <p:cNvPr id="13" name="Picture 12" descr="Nassau Community College Academic Advisement logo ">
            <a:extLst>
              <a:ext uri="{FF2B5EF4-FFF2-40B4-BE49-F238E27FC236}">
                <a16:creationId xmlns:a16="http://schemas.microsoft.com/office/drawing/2014/main" id="{BD13C5D4-4D07-71A8-D42A-AE5CF39E57B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67059" y="6228201"/>
            <a:ext cx="3197352" cy="381000"/>
          </a:xfrm>
          <a:prstGeom prst="rect">
            <a:avLst/>
          </a:prstGeo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401ADD80-CE0B-1E63-B9C6-B9C9472192E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4152" y="464271"/>
            <a:ext cx="5811408" cy="992465"/>
          </a:xfrm>
          <a:prstGeom prst="rect">
            <a:avLst/>
          </a:prstGeom>
        </p:spPr>
        <p:txBody>
          <a:bodyPr lIns="0" tIns="0" rIns="0" bIns="0" anchor="ctr" anchorCtr="0">
            <a:noAutofit/>
          </a:bodyPr>
          <a:lstStyle>
            <a:lvl1pPr>
              <a:lnSpc>
                <a:spcPct val="100000"/>
              </a:lnSpc>
              <a:defRPr sz="3600" b="1" i="0">
                <a:solidFill>
                  <a:srgbClr val="D96A0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88E15123-A29D-DAC3-2AB3-7873F17794FA}"/>
              </a:ext>
            </a:extLst>
          </p:cNvPr>
          <p:cNvSpPr>
            <a:spLocks noGrp="1"/>
          </p:cNvSpPr>
          <p:nvPr>
            <p:ph type="body" sz="half" idx="16" hasCustomPrompt="1"/>
          </p:nvPr>
        </p:nvSpPr>
        <p:spPr>
          <a:xfrm>
            <a:off x="454151" y="1297344"/>
            <a:ext cx="5811407" cy="698509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  <a:buNone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add text</a:t>
            </a:r>
          </a:p>
        </p:txBody>
      </p:sp>
    </p:spTree>
    <p:extLst>
      <p:ext uri="{BB962C8B-B14F-4D97-AF65-F5344CB8AC3E}">
        <p14:creationId xmlns:p14="http://schemas.microsoft.com/office/powerpoint/2010/main" val="204340514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6D3BD71B-CD86-130C-6E3D-66EF0B473324}"/>
              </a:ext>
            </a:extLst>
          </p:cNvPr>
          <p:cNvSpPr/>
          <p:nvPr userDrawn="1"/>
        </p:nvSpPr>
        <p:spPr>
          <a:xfrm>
            <a:off x="0" y="0"/>
            <a:ext cx="12192000" cy="457200"/>
          </a:xfrm>
          <a:prstGeom prst="rect">
            <a:avLst/>
          </a:prstGeom>
          <a:solidFill>
            <a:srgbClr val="00205B"/>
          </a:solidFill>
          <a:ln>
            <a:solidFill>
              <a:srgbClr val="003D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Picture Placeholder 2">
            <a:extLst>
              <a:ext uri="{FF2B5EF4-FFF2-40B4-BE49-F238E27FC236}">
                <a16:creationId xmlns:a16="http://schemas.microsoft.com/office/drawing/2014/main" id="{2C4E68CA-F637-C3BB-EBE6-4DD1C15DA33A}"/>
              </a:ext>
            </a:extLst>
          </p:cNvPr>
          <p:cNvSpPr>
            <a:spLocks noGrp="1"/>
          </p:cNvSpPr>
          <p:nvPr>
            <p:ph type="pic" idx="14"/>
          </p:nvPr>
        </p:nvSpPr>
        <p:spPr>
          <a:xfrm>
            <a:off x="7452360" y="8021"/>
            <a:ext cx="3127326" cy="3291840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 anchor="t" anchorCtr="1">
            <a:normAutofit/>
          </a:bodyPr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z="1800" dirty="0"/>
              <a:t>Click icon to add picture</a:t>
            </a:r>
            <a:endParaRPr lang="en-US" dirty="0"/>
          </a:p>
        </p:txBody>
      </p:sp>
      <p:sp>
        <p:nvSpPr>
          <p:cNvPr id="5" name="Picture Placeholder 2">
            <a:extLst>
              <a:ext uri="{FF2B5EF4-FFF2-40B4-BE49-F238E27FC236}">
                <a16:creationId xmlns:a16="http://schemas.microsoft.com/office/drawing/2014/main" id="{BC515A7B-D541-4C4C-6E77-10D522EC9004}"/>
              </a:ext>
            </a:extLst>
          </p:cNvPr>
          <p:cNvSpPr>
            <a:spLocks noGrp="1"/>
          </p:cNvSpPr>
          <p:nvPr>
            <p:ph type="pic" idx="15"/>
          </p:nvPr>
        </p:nvSpPr>
        <p:spPr>
          <a:xfrm>
            <a:off x="7452360" y="3571936"/>
            <a:ext cx="3127326" cy="3291840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 anchor="t" anchorCtr="1">
            <a:normAutofit/>
          </a:bodyPr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0939EE81-E75B-2B14-F5D3-C43A05F2FA61}"/>
              </a:ext>
            </a:extLst>
          </p:cNvPr>
          <p:cNvSpPr>
            <a:spLocks noGrp="1"/>
          </p:cNvSpPr>
          <p:nvPr>
            <p:ph type="body" idx="12" hasCustomPrompt="1"/>
          </p:nvPr>
        </p:nvSpPr>
        <p:spPr>
          <a:xfrm>
            <a:off x="454152" y="1828800"/>
            <a:ext cx="6144846" cy="478339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indent="0">
              <a:buNone/>
              <a:defRPr sz="2000">
                <a:solidFill>
                  <a:srgbClr val="5287A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z="2400" dirty="0">
                <a:solidFill>
                  <a:srgbClr val="2C65B0"/>
                </a:solidFill>
              </a:rPr>
              <a:t>Click to add subtitle</a:t>
            </a:r>
          </a:p>
        </p:txBody>
      </p:sp>
      <p:sp>
        <p:nvSpPr>
          <p:cNvPr id="8" name="Text Placeholder 3">
            <a:extLst>
              <a:ext uri="{FF2B5EF4-FFF2-40B4-BE49-F238E27FC236}">
                <a16:creationId xmlns:a16="http://schemas.microsoft.com/office/drawing/2014/main" id="{9453998F-E168-34B8-834A-7F26184B2CE7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454152" y="2651760"/>
            <a:ext cx="6144846" cy="3452477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  <a:buNone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E12B10EB-2D57-71E1-057F-DFA560A427B8}"/>
              </a:ext>
            </a:extLst>
          </p:cNvPr>
          <p:cNvSpPr txBox="1">
            <a:spLocks/>
          </p:cNvSpPr>
          <p:nvPr userDrawn="1"/>
        </p:nvSpPr>
        <p:spPr>
          <a:xfrm>
            <a:off x="454152" y="10633"/>
            <a:ext cx="8063947" cy="443005"/>
          </a:xfrm>
          <a:prstGeom prst="rect">
            <a:avLst/>
          </a:prstGeom>
        </p:spPr>
        <p:txBody>
          <a:bodyPr vert="horz" lIns="0" tIns="45720" rIns="0" bIns="45720" rtlCol="0" anchor="ctr" anchorCtr="0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1000" b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Nassau Community College</a:t>
            </a:r>
            <a:r>
              <a:rPr lang="en-US" sz="1000" b="0" dirty="0">
                <a:solidFill>
                  <a:srgbClr val="E572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>
                <a:solidFill>
                  <a:srgbClr val="E572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| </a:t>
            </a:r>
            <a:r>
              <a:rPr lang="en-US" sz="1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State University of New York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FE013D3A-2E86-1977-9A14-740A9556FA5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4152" y="464271"/>
            <a:ext cx="5811408" cy="992465"/>
          </a:xfrm>
          <a:prstGeom prst="rect">
            <a:avLst/>
          </a:prstGeom>
        </p:spPr>
        <p:txBody>
          <a:bodyPr lIns="0" tIns="0" rIns="0" bIns="0" anchor="ctr" anchorCtr="0">
            <a:noAutofit/>
          </a:bodyPr>
          <a:lstStyle>
            <a:lvl1pPr>
              <a:lnSpc>
                <a:spcPct val="100000"/>
              </a:lnSpc>
              <a:defRPr sz="3600" b="1" i="0">
                <a:solidFill>
                  <a:srgbClr val="D96A0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2" name="Text Placeholder 3">
            <a:extLst>
              <a:ext uri="{FF2B5EF4-FFF2-40B4-BE49-F238E27FC236}">
                <a16:creationId xmlns:a16="http://schemas.microsoft.com/office/drawing/2014/main" id="{D9B3FE34-2716-3459-E400-08CA4BA2CB1C}"/>
              </a:ext>
            </a:extLst>
          </p:cNvPr>
          <p:cNvSpPr>
            <a:spLocks noGrp="1"/>
          </p:cNvSpPr>
          <p:nvPr>
            <p:ph type="body" sz="half" idx="16" hasCustomPrompt="1"/>
          </p:nvPr>
        </p:nvSpPr>
        <p:spPr>
          <a:xfrm>
            <a:off x="454151" y="1297344"/>
            <a:ext cx="5811407" cy="698509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  <a:buNone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add text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5AAD5557-162C-EDCA-18E1-26F10BAAB3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3763108" y="6603340"/>
            <a:ext cx="2822331" cy="0"/>
          </a:xfrm>
          <a:prstGeom prst="line">
            <a:avLst/>
          </a:prstGeom>
          <a:ln>
            <a:solidFill>
              <a:schemeClr val="bg2"/>
            </a:solidFill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pic>
        <p:nvPicPr>
          <p:cNvPr id="14" name="Picture 13" descr="Nassau Community College Academic Advisement logo ">
            <a:extLst>
              <a:ext uri="{FF2B5EF4-FFF2-40B4-BE49-F238E27FC236}">
                <a16:creationId xmlns:a16="http://schemas.microsoft.com/office/drawing/2014/main" id="{461418A6-DCB1-C62E-3B71-8FF87938A5F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67059" y="6228201"/>
            <a:ext cx="3197352" cy="381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011176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694DA2B-A446-13BF-AB48-FC535E8DF3EE}"/>
              </a:ext>
            </a:extLst>
          </p:cNvPr>
          <p:cNvSpPr>
            <a:spLocks noGrp="1"/>
          </p:cNvSpPr>
          <p:nvPr>
            <p:ph type="pic" idx="13"/>
          </p:nvPr>
        </p:nvSpPr>
        <p:spPr>
          <a:xfrm>
            <a:off x="454152" y="1975104"/>
            <a:ext cx="3395472" cy="4469973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 anchor="t" anchorCtr="1">
            <a:normAutofit/>
          </a:bodyPr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z="2400" dirty="0"/>
              <a:t>Click icon to add picture</a:t>
            </a:r>
            <a:endParaRPr lang="en-US" dirty="0"/>
          </a:p>
        </p:txBody>
      </p:sp>
      <p:sp>
        <p:nvSpPr>
          <p:cNvPr id="4" name="Picture Placeholder 2">
            <a:extLst>
              <a:ext uri="{FF2B5EF4-FFF2-40B4-BE49-F238E27FC236}">
                <a16:creationId xmlns:a16="http://schemas.microsoft.com/office/drawing/2014/main" id="{E76C8FEB-0CFB-4300-F3F0-3EB5401D94CA}"/>
              </a:ext>
            </a:extLst>
          </p:cNvPr>
          <p:cNvSpPr>
            <a:spLocks noGrp="1"/>
          </p:cNvSpPr>
          <p:nvPr>
            <p:ph type="pic" idx="14"/>
          </p:nvPr>
        </p:nvSpPr>
        <p:spPr>
          <a:xfrm>
            <a:off x="4139664" y="1975105"/>
            <a:ext cx="3395472" cy="4469974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 anchor="t" anchorCtr="1">
            <a:normAutofit/>
          </a:bodyPr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2400" dirty="0"/>
              <a:t>Click icon to add picture</a:t>
            </a:r>
            <a:endParaRPr lang="en-US" dirty="0"/>
          </a:p>
        </p:txBody>
      </p:sp>
      <p:sp>
        <p:nvSpPr>
          <p:cNvPr id="5" name="Text Placeholder 3">
            <a:extLst>
              <a:ext uri="{FF2B5EF4-FFF2-40B4-BE49-F238E27FC236}">
                <a16:creationId xmlns:a16="http://schemas.microsoft.com/office/drawing/2014/main" id="{FC303F3E-9A75-2A26-CD15-47449F01141E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7825177" y="1975104"/>
            <a:ext cx="3831017" cy="3285438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  <a:buNone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B7BC9BA-962C-7B05-68C6-5CEF6B5EA3F2}"/>
              </a:ext>
            </a:extLst>
          </p:cNvPr>
          <p:cNvSpPr/>
          <p:nvPr userDrawn="1"/>
        </p:nvSpPr>
        <p:spPr>
          <a:xfrm>
            <a:off x="0" y="0"/>
            <a:ext cx="12192000" cy="457200"/>
          </a:xfrm>
          <a:prstGeom prst="rect">
            <a:avLst/>
          </a:prstGeom>
          <a:solidFill>
            <a:srgbClr val="00205B"/>
          </a:solidFill>
          <a:ln>
            <a:solidFill>
              <a:srgbClr val="003D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723F84FC-F502-85F1-1481-28A88BFDA63C}"/>
              </a:ext>
            </a:extLst>
          </p:cNvPr>
          <p:cNvSpPr txBox="1">
            <a:spLocks/>
          </p:cNvSpPr>
          <p:nvPr userDrawn="1"/>
        </p:nvSpPr>
        <p:spPr>
          <a:xfrm>
            <a:off x="454152" y="10633"/>
            <a:ext cx="8063947" cy="443005"/>
          </a:xfrm>
          <a:prstGeom prst="rect">
            <a:avLst/>
          </a:prstGeom>
        </p:spPr>
        <p:txBody>
          <a:bodyPr vert="horz" lIns="0" tIns="45720" rIns="0" bIns="45720" rtlCol="0" anchor="ctr" anchorCtr="0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1000" b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Nassau Community College</a:t>
            </a:r>
            <a:r>
              <a:rPr lang="en-US" sz="1000" b="0" dirty="0">
                <a:solidFill>
                  <a:srgbClr val="E572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>
                <a:solidFill>
                  <a:srgbClr val="E572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| </a:t>
            </a:r>
            <a:r>
              <a:rPr lang="en-US" sz="1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State University of New York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74B589A9-6125-6C15-0B11-A88835B6B8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454151" y="6598461"/>
            <a:ext cx="8063948" cy="0"/>
          </a:xfrm>
          <a:prstGeom prst="line">
            <a:avLst/>
          </a:prstGeom>
          <a:ln>
            <a:solidFill>
              <a:schemeClr val="bg2"/>
            </a:solidFill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pic>
        <p:nvPicPr>
          <p:cNvPr id="11" name="Picture 10" descr="Nassau Community College Academic Advisement logo ">
            <a:extLst>
              <a:ext uri="{FF2B5EF4-FFF2-40B4-BE49-F238E27FC236}">
                <a16:creationId xmlns:a16="http://schemas.microsoft.com/office/drawing/2014/main" id="{8896BAED-2E1B-4BB5-EACA-9213E9DDD95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619624" y="6228201"/>
            <a:ext cx="3197352" cy="381000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F49FF6BA-F260-4145-C631-7E6CED65E61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4152" y="464271"/>
            <a:ext cx="5811408" cy="992465"/>
          </a:xfrm>
          <a:prstGeom prst="rect">
            <a:avLst/>
          </a:prstGeom>
        </p:spPr>
        <p:txBody>
          <a:bodyPr lIns="0" tIns="0" rIns="0" bIns="0" anchor="ctr" anchorCtr="0">
            <a:noAutofit/>
          </a:bodyPr>
          <a:lstStyle>
            <a:lvl1pPr>
              <a:lnSpc>
                <a:spcPct val="100000"/>
              </a:lnSpc>
              <a:defRPr sz="3600" b="1" i="0">
                <a:solidFill>
                  <a:srgbClr val="D96A0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A458D589-8C4E-553A-4D5C-A33AC64CE92E}"/>
              </a:ext>
            </a:extLst>
          </p:cNvPr>
          <p:cNvSpPr>
            <a:spLocks noGrp="1"/>
          </p:cNvSpPr>
          <p:nvPr>
            <p:ph type="body" sz="half" idx="15" hasCustomPrompt="1"/>
          </p:nvPr>
        </p:nvSpPr>
        <p:spPr>
          <a:xfrm>
            <a:off x="454151" y="1297344"/>
            <a:ext cx="5811407" cy="698509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  <a:buNone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add text</a:t>
            </a:r>
          </a:p>
        </p:txBody>
      </p:sp>
    </p:spTree>
    <p:extLst>
      <p:ext uri="{BB962C8B-B14F-4D97-AF65-F5344CB8AC3E}">
        <p14:creationId xmlns:p14="http://schemas.microsoft.com/office/powerpoint/2010/main" val="238481211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3">
            <a:extLst>
              <a:ext uri="{FF2B5EF4-FFF2-40B4-BE49-F238E27FC236}">
                <a16:creationId xmlns:a16="http://schemas.microsoft.com/office/drawing/2014/main" id="{D82F8A4A-A7D9-0482-3708-E1823089E33D}"/>
              </a:ext>
            </a:extLst>
          </p:cNvPr>
          <p:cNvSpPr>
            <a:spLocks noGrp="1"/>
          </p:cNvSpPr>
          <p:nvPr>
            <p:ph type="pic" idx="13"/>
          </p:nvPr>
        </p:nvSpPr>
        <p:spPr>
          <a:xfrm>
            <a:off x="5098589" y="3448361"/>
            <a:ext cx="7093411" cy="3398996"/>
          </a:xfrm>
          <a:prstGeom prst="rect">
            <a:avLst/>
          </a:prstGeom>
          <a:solidFill>
            <a:schemeClr val="bg2">
              <a:lumMod val="75000"/>
            </a:schemeClr>
          </a:solidFill>
          <a:ln w="15875">
            <a:noFill/>
          </a:ln>
        </p:spPr>
        <p:txBody>
          <a:bodyPr anchor="t" anchorCtr="1">
            <a:normAutofit/>
          </a:bodyPr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</a:lstStyle>
          <a:p>
            <a:r>
              <a:rPr lang="en-US" sz="2400" dirty="0"/>
              <a:t>Click icon to add picture</a:t>
            </a:r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A3DFA8D1-65F2-4A34-973F-8EDF9895DF5E}"/>
              </a:ext>
            </a:extLst>
          </p:cNvPr>
          <p:cNvSpPr/>
          <p:nvPr userDrawn="1"/>
        </p:nvSpPr>
        <p:spPr>
          <a:xfrm>
            <a:off x="0" y="0"/>
            <a:ext cx="12192000" cy="457200"/>
          </a:xfrm>
          <a:prstGeom prst="rect">
            <a:avLst/>
          </a:prstGeom>
          <a:solidFill>
            <a:srgbClr val="00205B"/>
          </a:solidFill>
          <a:ln>
            <a:solidFill>
              <a:srgbClr val="003D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DD4EBED2-77BB-0B47-2E4E-1447B9DD2AD3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54152" y="1975104"/>
            <a:ext cx="4248912" cy="3172968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342900" indent="-342900"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  <a:buClr>
                <a:srgbClr val="E57200"/>
              </a:buClr>
              <a:buSzPct val="120000"/>
              <a:buFont typeface="Arial" panose="020B0604020202020204" pitchFamily="34" charset="0"/>
              <a:buChar char="•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add text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4DFEE691-5241-B138-DFE5-B4063FE6AC2E}"/>
              </a:ext>
            </a:extLst>
          </p:cNvPr>
          <p:cNvSpPr txBox="1">
            <a:spLocks/>
          </p:cNvSpPr>
          <p:nvPr userDrawn="1"/>
        </p:nvSpPr>
        <p:spPr>
          <a:xfrm>
            <a:off x="454152" y="10633"/>
            <a:ext cx="8063947" cy="443005"/>
          </a:xfrm>
          <a:prstGeom prst="rect">
            <a:avLst/>
          </a:prstGeom>
        </p:spPr>
        <p:txBody>
          <a:bodyPr vert="horz" lIns="0" tIns="45720" rIns="0" bIns="45720" rtlCol="0" anchor="ctr" anchorCtr="0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1000" b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Nassau Community College</a:t>
            </a:r>
            <a:r>
              <a:rPr lang="en-US" sz="1000" b="0" dirty="0">
                <a:solidFill>
                  <a:srgbClr val="E572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>
                <a:solidFill>
                  <a:srgbClr val="E572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| </a:t>
            </a:r>
            <a:r>
              <a:rPr lang="en-US" sz="1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State University of New York</a:t>
            </a:r>
          </a:p>
        </p:txBody>
      </p:sp>
      <p:sp>
        <p:nvSpPr>
          <p:cNvPr id="10" name="Picture Placeholder 3">
            <a:extLst>
              <a:ext uri="{FF2B5EF4-FFF2-40B4-BE49-F238E27FC236}">
                <a16:creationId xmlns:a16="http://schemas.microsoft.com/office/drawing/2014/main" id="{173DE430-EE88-7C15-4E51-61DA2769A40C}"/>
              </a:ext>
            </a:extLst>
          </p:cNvPr>
          <p:cNvSpPr>
            <a:spLocks noGrp="1"/>
          </p:cNvSpPr>
          <p:nvPr>
            <p:ph type="pic" idx="14"/>
          </p:nvPr>
        </p:nvSpPr>
        <p:spPr>
          <a:xfrm>
            <a:off x="5098589" y="482792"/>
            <a:ext cx="3547872" cy="2946208"/>
          </a:xfrm>
          <a:prstGeom prst="rect">
            <a:avLst/>
          </a:prstGeom>
          <a:solidFill>
            <a:schemeClr val="bg2">
              <a:lumMod val="75000"/>
            </a:schemeClr>
          </a:solidFill>
          <a:ln w="15875">
            <a:noFill/>
          </a:ln>
        </p:spPr>
        <p:txBody>
          <a:bodyPr anchor="t" anchorCtr="1">
            <a:normAutofit/>
          </a:bodyPr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</a:lstStyle>
          <a:p>
            <a:r>
              <a:rPr lang="en-US" sz="2400" dirty="0"/>
              <a:t>Click icon to add picture</a:t>
            </a:r>
            <a:endParaRPr lang="en-US" dirty="0"/>
          </a:p>
        </p:txBody>
      </p:sp>
      <p:sp>
        <p:nvSpPr>
          <p:cNvPr id="11" name="Picture Placeholder 3">
            <a:extLst>
              <a:ext uri="{FF2B5EF4-FFF2-40B4-BE49-F238E27FC236}">
                <a16:creationId xmlns:a16="http://schemas.microsoft.com/office/drawing/2014/main" id="{09F457C7-4914-5BE0-D8BF-5A6341123B3E}"/>
              </a:ext>
            </a:extLst>
          </p:cNvPr>
          <p:cNvSpPr>
            <a:spLocks noGrp="1"/>
          </p:cNvSpPr>
          <p:nvPr>
            <p:ph type="pic" idx="15"/>
          </p:nvPr>
        </p:nvSpPr>
        <p:spPr>
          <a:xfrm>
            <a:off x="8644128" y="482792"/>
            <a:ext cx="3547872" cy="2946208"/>
          </a:xfrm>
          <a:prstGeom prst="rect">
            <a:avLst/>
          </a:prstGeom>
          <a:solidFill>
            <a:schemeClr val="bg2">
              <a:lumMod val="75000"/>
            </a:schemeClr>
          </a:solidFill>
          <a:ln w="15875">
            <a:noFill/>
          </a:ln>
        </p:spPr>
        <p:txBody>
          <a:bodyPr anchor="t" anchorCtr="1">
            <a:normAutofit/>
          </a:bodyPr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</a:lstStyle>
          <a:p>
            <a:r>
              <a:rPr lang="en-US" sz="2400" dirty="0"/>
              <a:t>Click icon to add picture</a:t>
            </a:r>
            <a:endParaRPr lang="en-US" dirty="0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85802613-9DEA-8D6E-C0E8-FAA17D743E7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3763108" y="6603340"/>
            <a:ext cx="1125415" cy="0"/>
          </a:xfrm>
          <a:prstGeom prst="line">
            <a:avLst/>
          </a:prstGeom>
          <a:ln>
            <a:solidFill>
              <a:schemeClr val="bg2"/>
            </a:solidFill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pic>
        <p:nvPicPr>
          <p:cNvPr id="12" name="Picture 11" descr="Nassau Community College Academic Advisement logo ">
            <a:extLst>
              <a:ext uri="{FF2B5EF4-FFF2-40B4-BE49-F238E27FC236}">
                <a16:creationId xmlns:a16="http://schemas.microsoft.com/office/drawing/2014/main" id="{59767E9E-6434-4154-410D-AB117676B9F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67059" y="6228201"/>
            <a:ext cx="3197352" cy="381000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CCD874A6-CA95-0C20-5B90-A2C07E0135D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4152" y="464271"/>
            <a:ext cx="4248912" cy="992465"/>
          </a:xfrm>
          <a:prstGeom prst="rect">
            <a:avLst/>
          </a:prstGeom>
        </p:spPr>
        <p:txBody>
          <a:bodyPr lIns="0" tIns="0" rIns="0" bIns="0" anchor="ctr" anchorCtr="0">
            <a:noAutofit/>
          </a:bodyPr>
          <a:lstStyle>
            <a:lvl1pPr>
              <a:lnSpc>
                <a:spcPct val="100000"/>
              </a:lnSpc>
              <a:defRPr sz="3600" b="1" i="0">
                <a:solidFill>
                  <a:srgbClr val="D96A0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8" name="Text Placeholder 3">
            <a:extLst>
              <a:ext uri="{FF2B5EF4-FFF2-40B4-BE49-F238E27FC236}">
                <a16:creationId xmlns:a16="http://schemas.microsoft.com/office/drawing/2014/main" id="{D7AA49E6-45D9-F3F6-8B31-A7EC5B10D2A3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454151" y="1297344"/>
            <a:ext cx="4248911" cy="698509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  <a:buNone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add text</a:t>
            </a:r>
          </a:p>
        </p:txBody>
      </p:sp>
    </p:spTree>
    <p:extLst>
      <p:ext uri="{BB962C8B-B14F-4D97-AF65-F5344CB8AC3E}">
        <p14:creationId xmlns:p14="http://schemas.microsoft.com/office/powerpoint/2010/main" val="344767806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4206B9B-ED54-43CC-59B0-B83A04C79D6D}"/>
              </a:ext>
            </a:extLst>
          </p:cNvPr>
          <p:cNvSpPr>
            <a:spLocks noGrp="1"/>
          </p:cNvSpPr>
          <p:nvPr>
            <p:ph type="pic" idx="13"/>
          </p:nvPr>
        </p:nvSpPr>
        <p:spPr>
          <a:xfrm>
            <a:off x="274320" y="0"/>
            <a:ext cx="6903720" cy="6583680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 anchor="t" anchorCtr="1">
            <a:normAutofit/>
          </a:bodyPr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z="2400" dirty="0"/>
              <a:t>Click icon to add picture</a:t>
            </a:r>
            <a:endParaRPr lang="en-US" dirty="0"/>
          </a:p>
        </p:txBody>
      </p:sp>
      <p:sp>
        <p:nvSpPr>
          <p:cNvPr id="4" name="Picture Placeholder 2">
            <a:extLst>
              <a:ext uri="{FF2B5EF4-FFF2-40B4-BE49-F238E27FC236}">
                <a16:creationId xmlns:a16="http://schemas.microsoft.com/office/drawing/2014/main" id="{6663F972-004F-221F-601E-CFCAC3891FA1}"/>
              </a:ext>
            </a:extLst>
          </p:cNvPr>
          <p:cNvSpPr>
            <a:spLocks noGrp="1"/>
          </p:cNvSpPr>
          <p:nvPr>
            <p:ph type="pic" idx="14"/>
          </p:nvPr>
        </p:nvSpPr>
        <p:spPr>
          <a:xfrm>
            <a:off x="7452360" y="8021"/>
            <a:ext cx="3127326" cy="3291840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 anchor="t" anchorCtr="1">
            <a:normAutofit/>
          </a:bodyPr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z="1800" dirty="0"/>
              <a:t>Click icon to add picture</a:t>
            </a:r>
            <a:endParaRPr lang="en-US" dirty="0"/>
          </a:p>
        </p:txBody>
      </p:sp>
      <p:sp>
        <p:nvSpPr>
          <p:cNvPr id="5" name="Picture Placeholder 2">
            <a:extLst>
              <a:ext uri="{FF2B5EF4-FFF2-40B4-BE49-F238E27FC236}">
                <a16:creationId xmlns:a16="http://schemas.microsoft.com/office/drawing/2014/main" id="{69211253-5B88-9387-25FB-824301CBF210}"/>
              </a:ext>
            </a:extLst>
          </p:cNvPr>
          <p:cNvSpPr>
            <a:spLocks noGrp="1"/>
          </p:cNvSpPr>
          <p:nvPr>
            <p:ph type="pic" idx="15"/>
          </p:nvPr>
        </p:nvSpPr>
        <p:spPr>
          <a:xfrm>
            <a:off x="7452360" y="3574181"/>
            <a:ext cx="3127326" cy="3291840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 anchor="t" anchorCtr="1">
            <a:normAutofit/>
          </a:bodyPr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z="1800" dirty="0"/>
              <a:t>Click icon to add picture</a:t>
            </a:r>
            <a:endParaRPr lang="en-US" dirty="0"/>
          </a:p>
        </p:txBody>
      </p:sp>
      <p:pic>
        <p:nvPicPr>
          <p:cNvPr id="6" name="Picture 5" descr="Nassau Community College logo">
            <a:extLst>
              <a:ext uri="{FF2B5EF4-FFF2-40B4-BE49-F238E27FC236}">
                <a16:creationId xmlns:a16="http://schemas.microsoft.com/office/drawing/2014/main" id="{21139A8E-130F-6FF7-4E52-188F4F6A725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10972800" y="5661464"/>
            <a:ext cx="754394" cy="7836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273438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2BE1225E-6758-3E54-BB8F-6E3B2313765C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20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Picture Placeholder 2">
            <a:extLst>
              <a:ext uri="{FF2B5EF4-FFF2-40B4-BE49-F238E27FC236}">
                <a16:creationId xmlns:a16="http://schemas.microsoft.com/office/drawing/2014/main" id="{2A666834-1698-FD2E-34D9-800C53E69580}"/>
              </a:ext>
            </a:extLst>
          </p:cNvPr>
          <p:cNvSpPr>
            <a:spLocks noGrp="1"/>
          </p:cNvSpPr>
          <p:nvPr>
            <p:ph type="pic" idx="13"/>
          </p:nvPr>
        </p:nvSpPr>
        <p:spPr>
          <a:xfrm>
            <a:off x="274320" y="0"/>
            <a:ext cx="6903720" cy="6583680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 anchor="t" anchorCtr="1">
            <a:normAutofit/>
          </a:bodyPr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z="2400" dirty="0"/>
              <a:t>Click icon to add picture</a:t>
            </a:r>
            <a:endParaRPr lang="en-US" dirty="0"/>
          </a:p>
        </p:txBody>
      </p:sp>
      <p:sp>
        <p:nvSpPr>
          <p:cNvPr id="5" name="Picture Placeholder 2">
            <a:extLst>
              <a:ext uri="{FF2B5EF4-FFF2-40B4-BE49-F238E27FC236}">
                <a16:creationId xmlns:a16="http://schemas.microsoft.com/office/drawing/2014/main" id="{A4E53C9E-7A62-F921-9B14-51AC4D4E93D0}"/>
              </a:ext>
            </a:extLst>
          </p:cNvPr>
          <p:cNvSpPr>
            <a:spLocks noGrp="1"/>
          </p:cNvSpPr>
          <p:nvPr>
            <p:ph type="pic" idx="14"/>
          </p:nvPr>
        </p:nvSpPr>
        <p:spPr>
          <a:xfrm>
            <a:off x="7452360" y="8021"/>
            <a:ext cx="3127326" cy="3291840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 anchor="t" anchorCtr="1">
            <a:normAutofit/>
          </a:bodyPr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z="1800" dirty="0"/>
              <a:t>Click icon to add picture</a:t>
            </a:r>
            <a:endParaRPr lang="en-US" dirty="0"/>
          </a:p>
        </p:txBody>
      </p:sp>
      <p:sp>
        <p:nvSpPr>
          <p:cNvPr id="6" name="Picture Placeholder 2">
            <a:extLst>
              <a:ext uri="{FF2B5EF4-FFF2-40B4-BE49-F238E27FC236}">
                <a16:creationId xmlns:a16="http://schemas.microsoft.com/office/drawing/2014/main" id="{086B162B-92C2-87D8-075A-6974FBCF2038}"/>
              </a:ext>
            </a:extLst>
          </p:cNvPr>
          <p:cNvSpPr>
            <a:spLocks noGrp="1"/>
          </p:cNvSpPr>
          <p:nvPr>
            <p:ph type="pic" idx="15"/>
          </p:nvPr>
        </p:nvSpPr>
        <p:spPr>
          <a:xfrm>
            <a:off x="7452360" y="3574181"/>
            <a:ext cx="3127326" cy="3291840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 anchor="t" anchorCtr="1">
            <a:normAutofit/>
          </a:bodyPr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z="1800" dirty="0"/>
              <a:t>Click icon to add picture</a:t>
            </a:r>
            <a:endParaRPr lang="en-US" dirty="0"/>
          </a:p>
        </p:txBody>
      </p:sp>
      <p:pic>
        <p:nvPicPr>
          <p:cNvPr id="7" name="Picture 6" descr="Nassau Community College logo in negative on a navy blue background.">
            <a:extLst>
              <a:ext uri="{FF2B5EF4-FFF2-40B4-BE49-F238E27FC236}">
                <a16:creationId xmlns:a16="http://schemas.microsoft.com/office/drawing/2014/main" id="{EB219214-20CF-71C8-402F-CD211F38D11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10972800" y="5660329"/>
            <a:ext cx="758952" cy="7881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826882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748BCBA7-0BE2-E3B4-B3B3-3EBDBB592D43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20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Picture Placeholder 2">
            <a:extLst>
              <a:ext uri="{FF2B5EF4-FFF2-40B4-BE49-F238E27FC236}">
                <a16:creationId xmlns:a16="http://schemas.microsoft.com/office/drawing/2014/main" id="{28206586-34EB-BD34-E2DA-F72D44E255EF}"/>
              </a:ext>
            </a:extLst>
          </p:cNvPr>
          <p:cNvSpPr>
            <a:spLocks noGrp="1"/>
          </p:cNvSpPr>
          <p:nvPr>
            <p:ph type="pic" idx="13"/>
          </p:nvPr>
        </p:nvSpPr>
        <p:spPr>
          <a:xfrm>
            <a:off x="0" y="0"/>
            <a:ext cx="10579686" cy="6449911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 anchor="t" anchorCtr="1">
            <a:normAutofit/>
          </a:bodyPr>
          <a:lstStyle>
            <a:lvl1pPr marL="0" indent="0" algn="ctr">
              <a:buNone/>
              <a:defRPr sz="28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pic>
        <p:nvPicPr>
          <p:cNvPr id="5" name="Picture 4" descr="Nassau Community College logo in negative on a navy blue background.">
            <a:extLst>
              <a:ext uri="{FF2B5EF4-FFF2-40B4-BE49-F238E27FC236}">
                <a16:creationId xmlns:a16="http://schemas.microsoft.com/office/drawing/2014/main" id="{D1E5A1CF-4A11-917E-CB4E-130F7AAEBB5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10972800" y="5660329"/>
            <a:ext cx="758952" cy="7881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6054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DA92357-069C-B637-1CA0-5F8EE6614697}"/>
              </a:ext>
            </a:extLst>
          </p:cNvPr>
          <p:cNvSpPr>
            <a:spLocks noGrp="1"/>
          </p:cNvSpPr>
          <p:nvPr>
            <p:ph type="pic" idx="13"/>
          </p:nvPr>
        </p:nvSpPr>
        <p:spPr>
          <a:xfrm>
            <a:off x="0" y="0"/>
            <a:ext cx="10579686" cy="6858000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 anchor="t" anchorCtr="1">
            <a:normAutofit/>
          </a:bodyPr>
          <a:lstStyle>
            <a:lvl1pPr marL="0" indent="0" algn="ctr">
              <a:buNone/>
              <a:defRPr sz="28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pic>
        <p:nvPicPr>
          <p:cNvPr id="4" name="Picture 3" descr="Nassau Community College logo">
            <a:extLst>
              <a:ext uri="{FF2B5EF4-FFF2-40B4-BE49-F238E27FC236}">
                <a16:creationId xmlns:a16="http://schemas.microsoft.com/office/drawing/2014/main" id="{F752D47C-1012-D3C6-838D-746F2EBE78C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10972800" y="5661464"/>
            <a:ext cx="754394" cy="7836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04420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047E2EA2-CC4C-E5C0-7463-2CCEAE2FF585}"/>
              </a:ext>
            </a:extLst>
          </p:cNvPr>
          <p:cNvSpPr/>
          <p:nvPr userDrawn="1"/>
        </p:nvSpPr>
        <p:spPr>
          <a:xfrm>
            <a:off x="0" y="0"/>
            <a:ext cx="12192000" cy="457200"/>
          </a:xfrm>
          <a:prstGeom prst="rect">
            <a:avLst/>
          </a:prstGeom>
          <a:solidFill>
            <a:srgbClr val="00205B"/>
          </a:solidFill>
          <a:ln>
            <a:solidFill>
              <a:srgbClr val="003D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 Placeholder 3">
            <a:extLst>
              <a:ext uri="{FF2B5EF4-FFF2-40B4-BE49-F238E27FC236}">
                <a16:creationId xmlns:a16="http://schemas.microsoft.com/office/drawing/2014/main" id="{ED0157CB-C852-FAE5-74EC-7CEAE18DC1C8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454151" y="1975104"/>
            <a:ext cx="10327261" cy="4109865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  <a:buNone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8268C7F6-B785-7ACD-822B-DF823EE8B4E7}"/>
              </a:ext>
            </a:extLst>
          </p:cNvPr>
          <p:cNvSpPr txBox="1">
            <a:spLocks/>
          </p:cNvSpPr>
          <p:nvPr userDrawn="1"/>
        </p:nvSpPr>
        <p:spPr>
          <a:xfrm>
            <a:off x="454152" y="10633"/>
            <a:ext cx="8063947" cy="443005"/>
          </a:xfrm>
          <a:prstGeom prst="rect">
            <a:avLst/>
          </a:prstGeom>
        </p:spPr>
        <p:txBody>
          <a:bodyPr vert="horz" lIns="0" tIns="45720" rIns="0" bIns="45720" rtlCol="0" anchor="ctr" anchorCtr="0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1000" b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Nassau Community College</a:t>
            </a:r>
            <a:r>
              <a:rPr lang="en-US" sz="1000" b="0" dirty="0">
                <a:solidFill>
                  <a:srgbClr val="E572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>
                <a:solidFill>
                  <a:srgbClr val="E572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| </a:t>
            </a:r>
            <a:r>
              <a:rPr lang="en-US" sz="1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State University of New York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56AF4402-40D6-FE5D-E9CC-16C639EC8BBC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CxnSpPr>
            <a:cxnSpLocks/>
          </p:cNvCxnSpPr>
          <p:nvPr userDrawn="1"/>
        </p:nvCxnSpPr>
        <p:spPr>
          <a:xfrm>
            <a:off x="454152" y="6603337"/>
            <a:ext cx="8063947" cy="0"/>
          </a:xfrm>
          <a:prstGeom prst="line">
            <a:avLst/>
          </a:prstGeom>
          <a:ln>
            <a:solidFill>
              <a:schemeClr val="bg2"/>
            </a:solidFill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pic>
        <p:nvPicPr>
          <p:cNvPr id="11" name="Picture 10" descr="Nassau Community College Academic Advisement logo ">
            <a:extLst>
              <a:ext uri="{FF2B5EF4-FFF2-40B4-BE49-F238E27FC236}">
                <a16:creationId xmlns:a16="http://schemas.microsoft.com/office/drawing/2014/main" id="{33740AA0-C085-F6E0-AD62-5DA35829E6C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619624" y="6228201"/>
            <a:ext cx="3197352" cy="381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D8FE7DF-3749-249A-D5C2-6836C45DDED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4152" y="464271"/>
            <a:ext cx="10327262" cy="992465"/>
          </a:xfrm>
          <a:prstGeom prst="rect">
            <a:avLst/>
          </a:prstGeom>
        </p:spPr>
        <p:txBody>
          <a:bodyPr lIns="0" tIns="0" rIns="0" bIns="0" anchor="ctr" anchorCtr="0">
            <a:noAutofit/>
          </a:bodyPr>
          <a:lstStyle>
            <a:lvl1pPr>
              <a:lnSpc>
                <a:spcPct val="100000"/>
              </a:lnSpc>
              <a:defRPr sz="3600" b="1" i="0">
                <a:solidFill>
                  <a:srgbClr val="D96A0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6" name="Text Placeholder 3">
            <a:extLst>
              <a:ext uri="{FF2B5EF4-FFF2-40B4-BE49-F238E27FC236}">
                <a16:creationId xmlns:a16="http://schemas.microsoft.com/office/drawing/2014/main" id="{E039A135-D41C-8EE9-BA52-8465ACE997C9}"/>
              </a:ext>
            </a:extLst>
          </p:cNvPr>
          <p:cNvSpPr>
            <a:spLocks noGrp="1"/>
          </p:cNvSpPr>
          <p:nvPr>
            <p:ph type="body" sz="half" idx="10" hasCustomPrompt="1"/>
          </p:nvPr>
        </p:nvSpPr>
        <p:spPr>
          <a:xfrm>
            <a:off x="454151" y="1297344"/>
            <a:ext cx="10327261" cy="698509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  <a:buNone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add text</a:t>
            </a:r>
          </a:p>
        </p:txBody>
      </p:sp>
    </p:spTree>
    <p:extLst>
      <p:ext uri="{BB962C8B-B14F-4D97-AF65-F5344CB8AC3E}">
        <p14:creationId xmlns:p14="http://schemas.microsoft.com/office/powerpoint/2010/main" val="19094664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3A2B6D7C-420B-ECEF-64CB-112BC784D1FB}"/>
              </a:ext>
            </a:extLst>
          </p:cNvPr>
          <p:cNvSpPr/>
          <p:nvPr userDrawn="1"/>
        </p:nvSpPr>
        <p:spPr>
          <a:xfrm>
            <a:off x="0" y="0"/>
            <a:ext cx="12192000" cy="457200"/>
          </a:xfrm>
          <a:prstGeom prst="rect">
            <a:avLst/>
          </a:prstGeom>
          <a:solidFill>
            <a:srgbClr val="00205B"/>
          </a:solidFill>
          <a:ln>
            <a:solidFill>
              <a:srgbClr val="003D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 Placeholder 3">
            <a:extLst>
              <a:ext uri="{FF2B5EF4-FFF2-40B4-BE49-F238E27FC236}">
                <a16:creationId xmlns:a16="http://schemas.microsoft.com/office/drawing/2014/main" id="{774BDE6C-8C79-D508-137F-1762924DD654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454152" y="1975104"/>
            <a:ext cx="5032248" cy="4109865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marR="0" indent="0" algn="l" defTabSz="914400" rtl="0" eaLnBrk="1" fontAlgn="auto" latinLnBrk="0" hangingPunct="1">
              <a:lnSpc>
                <a:spcPts val="3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None/>
              <a:tabLst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Click to add text</a:t>
            </a:r>
          </a:p>
        </p:txBody>
      </p:sp>
      <p:sp>
        <p:nvSpPr>
          <p:cNvPr id="7" name="Text Placeholder 3">
            <a:extLst>
              <a:ext uri="{FF2B5EF4-FFF2-40B4-BE49-F238E27FC236}">
                <a16:creationId xmlns:a16="http://schemas.microsoft.com/office/drawing/2014/main" id="{39778A94-90F2-117B-92EC-0ABB6344923A}"/>
              </a:ext>
            </a:extLst>
          </p:cNvPr>
          <p:cNvSpPr>
            <a:spLocks noGrp="1"/>
          </p:cNvSpPr>
          <p:nvPr>
            <p:ph type="body" sz="half" idx="13" hasCustomPrompt="1"/>
          </p:nvPr>
        </p:nvSpPr>
        <p:spPr>
          <a:xfrm>
            <a:off x="5749167" y="1975104"/>
            <a:ext cx="5032247" cy="4109865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  <a:buNone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682E5289-97B2-6315-66FF-D512475CB3C9}"/>
              </a:ext>
            </a:extLst>
          </p:cNvPr>
          <p:cNvSpPr txBox="1">
            <a:spLocks/>
          </p:cNvSpPr>
          <p:nvPr userDrawn="1"/>
        </p:nvSpPr>
        <p:spPr>
          <a:xfrm>
            <a:off x="454152" y="10633"/>
            <a:ext cx="8063947" cy="443005"/>
          </a:xfrm>
          <a:prstGeom prst="rect">
            <a:avLst/>
          </a:prstGeom>
        </p:spPr>
        <p:txBody>
          <a:bodyPr vert="horz" lIns="0" tIns="45720" rIns="0" bIns="45720" rtlCol="0" anchor="ctr" anchorCtr="0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1000" b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Nassau Community College</a:t>
            </a:r>
            <a:r>
              <a:rPr lang="en-US" sz="1000" b="0" dirty="0">
                <a:solidFill>
                  <a:srgbClr val="E572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>
                <a:solidFill>
                  <a:srgbClr val="E572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| </a:t>
            </a:r>
            <a:r>
              <a:rPr lang="en-US" sz="1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State University of New York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3C02C0EE-A2EF-EBDA-C2F2-09D2EAE6446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4152" y="464271"/>
            <a:ext cx="10327262" cy="992465"/>
          </a:xfrm>
          <a:prstGeom prst="rect">
            <a:avLst/>
          </a:prstGeom>
        </p:spPr>
        <p:txBody>
          <a:bodyPr lIns="0" tIns="0" rIns="0" bIns="0" anchor="ctr" anchorCtr="0">
            <a:noAutofit/>
          </a:bodyPr>
          <a:lstStyle>
            <a:lvl1pPr>
              <a:lnSpc>
                <a:spcPct val="100000"/>
              </a:lnSpc>
              <a:defRPr sz="3600" b="1" i="0">
                <a:solidFill>
                  <a:srgbClr val="D96A0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6" name="Text Placeholder 3">
            <a:extLst>
              <a:ext uri="{FF2B5EF4-FFF2-40B4-BE49-F238E27FC236}">
                <a16:creationId xmlns:a16="http://schemas.microsoft.com/office/drawing/2014/main" id="{6159B723-FB73-6E4C-8D39-10CA0D568698}"/>
              </a:ext>
            </a:extLst>
          </p:cNvPr>
          <p:cNvSpPr>
            <a:spLocks noGrp="1"/>
          </p:cNvSpPr>
          <p:nvPr>
            <p:ph type="body" sz="half" idx="14" hasCustomPrompt="1"/>
          </p:nvPr>
        </p:nvSpPr>
        <p:spPr>
          <a:xfrm>
            <a:off x="454151" y="1297344"/>
            <a:ext cx="10327261" cy="698509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  <a:buNone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add text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45CE4B14-4947-8F00-122D-C0AC3A3642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454152" y="6603337"/>
            <a:ext cx="8063947" cy="0"/>
          </a:xfrm>
          <a:prstGeom prst="line">
            <a:avLst/>
          </a:prstGeom>
          <a:ln>
            <a:solidFill>
              <a:schemeClr val="bg2"/>
            </a:solidFill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pic>
        <p:nvPicPr>
          <p:cNvPr id="10" name="Picture 9" descr="Nassau Community College Academic Advisement logo ">
            <a:extLst>
              <a:ext uri="{FF2B5EF4-FFF2-40B4-BE49-F238E27FC236}">
                <a16:creationId xmlns:a16="http://schemas.microsoft.com/office/drawing/2014/main" id="{CE2D11F2-4C6D-22AC-9F44-8152223C541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619624" y="6228201"/>
            <a:ext cx="3197352" cy="381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04455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289AD6-2E9C-9950-A0D7-D351278CD682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454151" y="1975103"/>
            <a:ext cx="5032248" cy="4109855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buClr>
                <a:srgbClr val="E57200"/>
              </a:buClr>
              <a:buSzPct val="120000"/>
              <a:buFont typeface="Arial" panose="020B0604020202020204" pitchFamily="34" charset="0"/>
              <a:buChar char="•"/>
              <a:defRPr sz="1800" b="0" i="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200150" indent="-285750">
              <a:buClr>
                <a:srgbClr val="E57200"/>
              </a:buClr>
              <a:buSzPct val="120000"/>
              <a:buFont typeface="Arial" panose="020B0604020202020204" pitchFamily="34" charset="0"/>
              <a:buChar char="•"/>
              <a:defRPr sz="1600" b="0" i="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57350" indent="-285750">
              <a:buClr>
                <a:srgbClr val="E57200"/>
              </a:buClr>
              <a:buSzPct val="120000"/>
              <a:buFont typeface="Arial" panose="020B0604020202020204" pitchFamily="34" charset="0"/>
              <a:buChar char="•"/>
              <a:defRPr sz="1400" b="0" i="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400" b="0" i="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6A1275A9-1C1D-03C9-8E87-CF33F31B4EC4}"/>
              </a:ext>
            </a:extLst>
          </p:cNvPr>
          <p:cNvSpPr>
            <a:spLocks noGrp="1"/>
          </p:cNvSpPr>
          <p:nvPr>
            <p:ph sz="half" idx="15" hasCustomPrompt="1"/>
          </p:nvPr>
        </p:nvSpPr>
        <p:spPr>
          <a:xfrm>
            <a:off x="5749167" y="1975103"/>
            <a:ext cx="5032247" cy="4109837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buClr>
                <a:srgbClr val="E57200"/>
              </a:buClr>
              <a:buSzPct val="120000"/>
              <a:defRPr sz="1800" b="0" i="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buClr>
                <a:srgbClr val="E57200"/>
              </a:buClr>
              <a:buSzPct val="120000"/>
              <a:defRPr sz="1600" b="0" i="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buClr>
                <a:srgbClr val="E57200"/>
              </a:buClr>
              <a:buSzPct val="120000"/>
              <a:defRPr sz="1400" b="0" i="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400" b="0" i="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6492259-58E6-57AE-EE2C-B6B165BACAF7}"/>
              </a:ext>
            </a:extLst>
          </p:cNvPr>
          <p:cNvSpPr/>
          <p:nvPr userDrawn="1"/>
        </p:nvSpPr>
        <p:spPr>
          <a:xfrm>
            <a:off x="0" y="0"/>
            <a:ext cx="12192000" cy="457200"/>
          </a:xfrm>
          <a:prstGeom prst="rect">
            <a:avLst/>
          </a:prstGeom>
          <a:solidFill>
            <a:srgbClr val="00205B"/>
          </a:solidFill>
          <a:ln>
            <a:solidFill>
              <a:srgbClr val="003D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CB80504C-EAAD-C1DE-4A34-B0A3FF6F1051}"/>
              </a:ext>
            </a:extLst>
          </p:cNvPr>
          <p:cNvSpPr txBox="1">
            <a:spLocks/>
          </p:cNvSpPr>
          <p:nvPr userDrawn="1"/>
        </p:nvSpPr>
        <p:spPr>
          <a:xfrm>
            <a:off x="454152" y="10633"/>
            <a:ext cx="8063947" cy="443005"/>
          </a:xfrm>
          <a:prstGeom prst="rect">
            <a:avLst/>
          </a:prstGeom>
        </p:spPr>
        <p:txBody>
          <a:bodyPr vert="horz" lIns="0" tIns="45720" rIns="0" bIns="45720" rtlCol="0" anchor="ctr" anchorCtr="0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1000" b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Nassau Community College</a:t>
            </a:r>
            <a:r>
              <a:rPr lang="en-US" sz="1000" b="0" dirty="0">
                <a:solidFill>
                  <a:srgbClr val="E572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>
                <a:solidFill>
                  <a:srgbClr val="E572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| </a:t>
            </a:r>
            <a:r>
              <a:rPr lang="en-US" sz="1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State University of New York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DC48182C-C449-0AB9-3A73-8F035E2CF5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454152" y="6603337"/>
            <a:ext cx="8063947" cy="0"/>
          </a:xfrm>
          <a:prstGeom prst="line">
            <a:avLst/>
          </a:prstGeom>
          <a:ln>
            <a:solidFill>
              <a:schemeClr val="bg2"/>
            </a:solidFill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pic>
        <p:nvPicPr>
          <p:cNvPr id="12" name="Picture 11" descr="Nassau Community College Academic Advisement logo ">
            <a:extLst>
              <a:ext uri="{FF2B5EF4-FFF2-40B4-BE49-F238E27FC236}">
                <a16:creationId xmlns:a16="http://schemas.microsoft.com/office/drawing/2014/main" id="{D4AE3EC0-A9FB-9AC6-BF0C-6E0B808C59F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619624" y="6228201"/>
            <a:ext cx="3197352" cy="381000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BB2D2D45-06E3-0B0E-7146-1BC8C12C696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4152" y="464271"/>
            <a:ext cx="10327262" cy="992465"/>
          </a:xfrm>
          <a:prstGeom prst="rect">
            <a:avLst/>
          </a:prstGeom>
        </p:spPr>
        <p:txBody>
          <a:bodyPr lIns="0" tIns="0" rIns="0" bIns="0" anchor="ctr" anchorCtr="0">
            <a:noAutofit/>
          </a:bodyPr>
          <a:lstStyle>
            <a:lvl1pPr>
              <a:lnSpc>
                <a:spcPct val="100000"/>
              </a:lnSpc>
              <a:defRPr sz="3600" b="1" i="0">
                <a:solidFill>
                  <a:srgbClr val="D96A0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7" name="Text Placeholder 3">
            <a:extLst>
              <a:ext uri="{FF2B5EF4-FFF2-40B4-BE49-F238E27FC236}">
                <a16:creationId xmlns:a16="http://schemas.microsoft.com/office/drawing/2014/main" id="{C10A6B56-540B-4F7E-5972-260347517728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454151" y="1297344"/>
            <a:ext cx="10327261" cy="698509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  <a:buNone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add text</a:t>
            </a:r>
          </a:p>
        </p:txBody>
      </p:sp>
    </p:spTree>
    <p:extLst>
      <p:ext uri="{BB962C8B-B14F-4D97-AF65-F5344CB8AC3E}">
        <p14:creationId xmlns:p14="http://schemas.microsoft.com/office/powerpoint/2010/main" val="18898404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55C43097-6D1C-5423-1F82-9A550F09C57A}"/>
              </a:ext>
            </a:extLst>
          </p:cNvPr>
          <p:cNvSpPr/>
          <p:nvPr userDrawn="1"/>
        </p:nvSpPr>
        <p:spPr>
          <a:xfrm>
            <a:off x="0" y="0"/>
            <a:ext cx="12192000" cy="457200"/>
          </a:xfrm>
          <a:prstGeom prst="rect">
            <a:avLst/>
          </a:prstGeom>
          <a:solidFill>
            <a:srgbClr val="00205B"/>
          </a:solidFill>
          <a:ln>
            <a:solidFill>
              <a:srgbClr val="003D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DBA78694-C9FD-9ED1-7963-26D7CF43A2A0}"/>
              </a:ext>
            </a:extLst>
          </p:cNvPr>
          <p:cNvSpPr>
            <a:spLocks noGrp="1"/>
          </p:cNvSpPr>
          <p:nvPr>
            <p:ph type="body" idx="12" hasCustomPrompt="1"/>
          </p:nvPr>
        </p:nvSpPr>
        <p:spPr>
          <a:xfrm>
            <a:off x="454152" y="1828800"/>
            <a:ext cx="10327262" cy="478339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indent="0">
              <a:buNone/>
              <a:defRPr sz="2000">
                <a:solidFill>
                  <a:srgbClr val="5287A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z="2400" dirty="0">
                <a:solidFill>
                  <a:srgbClr val="2C65B0"/>
                </a:solidFill>
              </a:rPr>
              <a:t>Click to add subtitle</a:t>
            </a:r>
          </a:p>
        </p:txBody>
      </p:sp>
      <p:sp>
        <p:nvSpPr>
          <p:cNvPr id="6" name="Text Placeholder 3">
            <a:extLst>
              <a:ext uri="{FF2B5EF4-FFF2-40B4-BE49-F238E27FC236}">
                <a16:creationId xmlns:a16="http://schemas.microsoft.com/office/drawing/2014/main" id="{741D1CF0-C3D5-CC4D-A004-C44D7EFE1EA2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454152" y="2651760"/>
            <a:ext cx="5032248" cy="3442353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  <a:buNone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8" name="Text Placeholder 3">
            <a:extLst>
              <a:ext uri="{FF2B5EF4-FFF2-40B4-BE49-F238E27FC236}">
                <a16:creationId xmlns:a16="http://schemas.microsoft.com/office/drawing/2014/main" id="{A5B0F072-DF24-4629-F835-A601AF4D4AA4}"/>
              </a:ext>
            </a:extLst>
          </p:cNvPr>
          <p:cNvSpPr>
            <a:spLocks noGrp="1"/>
          </p:cNvSpPr>
          <p:nvPr>
            <p:ph type="body" sz="half" idx="13" hasCustomPrompt="1"/>
          </p:nvPr>
        </p:nvSpPr>
        <p:spPr>
          <a:xfrm>
            <a:off x="5749167" y="2651760"/>
            <a:ext cx="5032247" cy="3442353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  <a:buNone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16472A72-F3DD-2FF4-402B-3E87B735EB03}"/>
              </a:ext>
            </a:extLst>
          </p:cNvPr>
          <p:cNvSpPr txBox="1">
            <a:spLocks/>
          </p:cNvSpPr>
          <p:nvPr userDrawn="1"/>
        </p:nvSpPr>
        <p:spPr>
          <a:xfrm>
            <a:off x="454152" y="10633"/>
            <a:ext cx="8063947" cy="443005"/>
          </a:xfrm>
          <a:prstGeom prst="rect">
            <a:avLst/>
          </a:prstGeom>
        </p:spPr>
        <p:txBody>
          <a:bodyPr vert="horz" lIns="0" tIns="45720" rIns="0" bIns="45720" rtlCol="0" anchor="ctr" anchorCtr="0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1000" b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Nassau Community College</a:t>
            </a:r>
            <a:r>
              <a:rPr lang="en-US" sz="1000" b="0" dirty="0">
                <a:solidFill>
                  <a:srgbClr val="E572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>
                <a:solidFill>
                  <a:srgbClr val="E572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| </a:t>
            </a:r>
            <a:r>
              <a:rPr lang="en-US" sz="1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State University of New York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7D8E92C1-56BB-CBD3-4A3C-8066C1A9828B}"/>
              </a:ext>
            </a:extLst>
          </p:cNvPr>
          <p:cNvCxnSpPr>
            <a:cxnSpLocks/>
          </p:cNvCxnSpPr>
          <p:nvPr userDrawn="1"/>
        </p:nvCxnSpPr>
        <p:spPr>
          <a:xfrm>
            <a:off x="454152" y="6603337"/>
            <a:ext cx="8063947" cy="0"/>
          </a:xfrm>
          <a:prstGeom prst="line">
            <a:avLst/>
          </a:prstGeom>
          <a:ln>
            <a:solidFill>
              <a:schemeClr val="bg2"/>
            </a:solidFill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pic>
        <p:nvPicPr>
          <p:cNvPr id="13" name="Picture 12" descr="Nassau Community College Academic Advisement logo ">
            <a:extLst>
              <a:ext uri="{FF2B5EF4-FFF2-40B4-BE49-F238E27FC236}">
                <a16:creationId xmlns:a16="http://schemas.microsoft.com/office/drawing/2014/main" id="{BFE86600-35E8-BC0D-1DD3-7DB277D6391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619624" y="6228201"/>
            <a:ext cx="3197352" cy="381000"/>
          </a:xfrm>
          <a:prstGeom prst="rect">
            <a:avLst/>
          </a:prstGeo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98074AA7-CA5F-335B-6CE9-558923441C3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4152" y="464271"/>
            <a:ext cx="10327262" cy="992465"/>
          </a:xfrm>
          <a:prstGeom prst="rect">
            <a:avLst/>
          </a:prstGeom>
        </p:spPr>
        <p:txBody>
          <a:bodyPr lIns="0" tIns="0" rIns="0" bIns="0" anchor="ctr" anchorCtr="0">
            <a:noAutofit/>
          </a:bodyPr>
          <a:lstStyle>
            <a:lvl1pPr>
              <a:lnSpc>
                <a:spcPct val="100000"/>
              </a:lnSpc>
              <a:defRPr sz="3600" b="1" i="0">
                <a:solidFill>
                  <a:srgbClr val="D96A0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7" name="Text Placeholder 3">
            <a:extLst>
              <a:ext uri="{FF2B5EF4-FFF2-40B4-BE49-F238E27FC236}">
                <a16:creationId xmlns:a16="http://schemas.microsoft.com/office/drawing/2014/main" id="{0180737C-F570-2BE5-87A1-06AC5CE3C30C}"/>
              </a:ext>
            </a:extLst>
          </p:cNvPr>
          <p:cNvSpPr>
            <a:spLocks noGrp="1"/>
          </p:cNvSpPr>
          <p:nvPr>
            <p:ph type="body" sz="half" idx="14" hasCustomPrompt="1"/>
          </p:nvPr>
        </p:nvSpPr>
        <p:spPr>
          <a:xfrm>
            <a:off x="454151" y="1297344"/>
            <a:ext cx="10327261" cy="698509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  <a:buNone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add text</a:t>
            </a:r>
          </a:p>
        </p:txBody>
      </p:sp>
    </p:spTree>
    <p:extLst>
      <p:ext uri="{BB962C8B-B14F-4D97-AF65-F5344CB8AC3E}">
        <p14:creationId xmlns:p14="http://schemas.microsoft.com/office/powerpoint/2010/main" val="336098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3BE00CD4-ACF2-B2D8-BF33-FB921E48DAFA}"/>
              </a:ext>
            </a:extLst>
          </p:cNvPr>
          <p:cNvSpPr/>
          <p:nvPr userDrawn="1"/>
        </p:nvSpPr>
        <p:spPr>
          <a:xfrm>
            <a:off x="0" y="0"/>
            <a:ext cx="12192000" cy="457200"/>
          </a:xfrm>
          <a:prstGeom prst="rect">
            <a:avLst/>
          </a:prstGeom>
          <a:solidFill>
            <a:srgbClr val="00205B"/>
          </a:solidFill>
          <a:ln>
            <a:solidFill>
              <a:srgbClr val="003D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6FDC8C70-0C1A-26EF-026B-53486F713DFC}"/>
              </a:ext>
            </a:extLst>
          </p:cNvPr>
          <p:cNvSpPr>
            <a:spLocks noGrp="1"/>
          </p:cNvSpPr>
          <p:nvPr>
            <p:ph type="body" idx="12" hasCustomPrompt="1"/>
          </p:nvPr>
        </p:nvSpPr>
        <p:spPr>
          <a:xfrm>
            <a:off x="454152" y="1828800"/>
            <a:ext cx="10327262" cy="478339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indent="0">
              <a:buNone/>
              <a:defRPr sz="2000">
                <a:solidFill>
                  <a:srgbClr val="5287A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z="2400" dirty="0">
                <a:solidFill>
                  <a:srgbClr val="2C65B0"/>
                </a:solidFill>
              </a:rPr>
              <a:t>Click to add subtitle</a:t>
            </a:r>
          </a:p>
        </p:txBody>
      </p:sp>
      <p:sp>
        <p:nvSpPr>
          <p:cNvPr id="6" name="Text Placeholder 3">
            <a:extLst>
              <a:ext uri="{FF2B5EF4-FFF2-40B4-BE49-F238E27FC236}">
                <a16:creationId xmlns:a16="http://schemas.microsoft.com/office/drawing/2014/main" id="{D5311EBF-10A3-7A91-B885-F7E2CDB79019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454152" y="2651760"/>
            <a:ext cx="6672790" cy="3442353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  <a:buNone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5C3647FC-EF18-355C-C867-3FE8989305DB}"/>
              </a:ext>
            </a:extLst>
          </p:cNvPr>
          <p:cNvSpPr>
            <a:spLocks noGrp="1"/>
          </p:cNvSpPr>
          <p:nvPr>
            <p:ph type="body" sz="half" idx="13" hasCustomPrompt="1"/>
          </p:nvPr>
        </p:nvSpPr>
        <p:spPr>
          <a:xfrm>
            <a:off x="7393858" y="2642616"/>
            <a:ext cx="3387556" cy="3442353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  <a:buNone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6631E7B3-3198-FB2B-7932-745B3C02A11F}"/>
              </a:ext>
            </a:extLst>
          </p:cNvPr>
          <p:cNvSpPr txBox="1">
            <a:spLocks/>
          </p:cNvSpPr>
          <p:nvPr userDrawn="1"/>
        </p:nvSpPr>
        <p:spPr>
          <a:xfrm>
            <a:off x="454152" y="10633"/>
            <a:ext cx="8063947" cy="443005"/>
          </a:xfrm>
          <a:prstGeom prst="rect">
            <a:avLst/>
          </a:prstGeom>
        </p:spPr>
        <p:txBody>
          <a:bodyPr vert="horz" lIns="0" tIns="45720" rIns="0" bIns="45720" rtlCol="0" anchor="ctr" anchorCtr="0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1000" b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Nassau Community College</a:t>
            </a:r>
            <a:r>
              <a:rPr lang="en-US" sz="1000" b="0" dirty="0">
                <a:solidFill>
                  <a:srgbClr val="E572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>
                <a:solidFill>
                  <a:srgbClr val="E572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| </a:t>
            </a:r>
            <a:r>
              <a:rPr lang="en-US" sz="1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State University of New York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BE7151D5-4B15-D656-CF52-6EE369759B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454152" y="6603337"/>
            <a:ext cx="8063947" cy="0"/>
          </a:xfrm>
          <a:prstGeom prst="line">
            <a:avLst/>
          </a:prstGeom>
          <a:ln>
            <a:solidFill>
              <a:schemeClr val="bg2"/>
            </a:solidFill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pic>
        <p:nvPicPr>
          <p:cNvPr id="13" name="Picture 12" descr="Nassau Community College Academic Advisement logo ">
            <a:extLst>
              <a:ext uri="{FF2B5EF4-FFF2-40B4-BE49-F238E27FC236}">
                <a16:creationId xmlns:a16="http://schemas.microsoft.com/office/drawing/2014/main" id="{5EDA0F14-9CF0-FC72-E0DB-264390AF246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619624" y="6228201"/>
            <a:ext cx="3197352" cy="381000"/>
          </a:xfrm>
          <a:prstGeom prst="rect">
            <a:avLst/>
          </a:prstGeo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7BDD9EE5-F242-F7AE-1CE7-0150239C667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4152" y="464271"/>
            <a:ext cx="10327262" cy="992465"/>
          </a:xfrm>
          <a:prstGeom prst="rect">
            <a:avLst/>
          </a:prstGeom>
        </p:spPr>
        <p:txBody>
          <a:bodyPr lIns="0" tIns="0" rIns="0" bIns="0" anchor="ctr" anchorCtr="0">
            <a:noAutofit/>
          </a:bodyPr>
          <a:lstStyle>
            <a:lvl1pPr>
              <a:lnSpc>
                <a:spcPct val="100000"/>
              </a:lnSpc>
              <a:defRPr sz="3600" b="1" i="0">
                <a:solidFill>
                  <a:srgbClr val="D96A0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7" name="Text Placeholder 3">
            <a:extLst>
              <a:ext uri="{FF2B5EF4-FFF2-40B4-BE49-F238E27FC236}">
                <a16:creationId xmlns:a16="http://schemas.microsoft.com/office/drawing/2014/main" id="{A175053D-933B-7AE6-F73A-54B863CE08B9}"/>
              </a:ext>
            </a:extLst>
          </p:cNvPr>
          <p:cNvSpPr>
            <a:spLocks noGrp="1"/>
          </p:cNvSpPr>
          <p:nvPr>
            <p:ph type="body" sz="half" idx="14" hasCustomPrompt="1"/>
          </p:nvPr>
        </p:nvSpPr>
        <p:spPr>
          <a:xfrm>
            <a:off x="454151" y="1297344"/>
            <a:ext cx="10327261" cy="698509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  <a:buNone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add text</a:t>
            </a:r>
          </a:p>
        </p:txBody>
      </p:sp>
    </p:spTree>
    <p:extLst>
      <p:ext uri="{BB962C8B-B14F-4D97-AF65-F5344CB8AC3E}">
        <p14:creationId xmlns:p14="http://schemas.microsoft.com/office/powerpoint/2010/main" val="25856199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D25918B8-6928-4533-565B-2CBBEB66B50C}"/>
              </a:ext>
            </a:extLst>
          </p:cNvPr>
          <p:cNvSpPr/>
          <p:nvPr userDrawn="1"/>
        </p:nvSpPr>
        <p:spPr>
          <a:xfrm>
            <a:off x="0" y="0"/>
            <a:ext cx="12192000" cy="457200"/>
          </a:xfrm>
          <a:prstGeom prst="rect">
            <a:avLst/>
          </a:prstGeom>
          <a:solidFill>
            <a:srgbClr val="00205B"/>
          </a:solidFill>
          <a:ln>
            <a:solidFill>
              <a:srgbClr val="003D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FAD1878C-B570-DD01-971F-169CEB9217B3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54151" y="1975104"/>
            <a:ext cx="5811409" cy="3172968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342900" indent="-342900"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  <a:buClr>
                <a:srgbClr val="E57200"/>
              </a:buClr>
              <a:buSzPct val="120000"/>
              <a:buFont typeface="Arial" panose="020B0604020202020204" pitchFamily="34" charset="0"/>
              <a:buChar char="•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add text</a:t>
            </a:r>
          </a:p>
        </p:txBody>
      </p:sp>
      <p:sp>
        <p:nvSpPr>
          <p:cNvPr id="7" name="Content Placeholder 9">
            <a:extLst>
              <a:ext uri="{FF2B5EF4-FFF2-40B4-BE49-F238E27FC236}">
                <a16:creationId xmlns:a16="http://schemas.microsoft.com/office/drawing/2014/main" id="{BF79B8D6-984F-84FC-2A3F-917BE280D073}"/>
              </a:ext>
            </a:extLst>
          </p:cNvPr>
          <p:cNvSpPr>
            <a:spLocks noGrp="1"/>
          </p:cNvSpPr>
          <p:nvPr>
            <p:ph sz="half" idx="10"/>
          </p:nvPr>
        </p:nvSpPr>
        <p:spPr>
          <a:xfrm>
            <a:off x="6874669" y="-1"/>
            <a:ext cx="5317331" cy="6857941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 vert="horz" lIns="91440" tIns="45720" rIns="91440" bIns="45720" rtlCol="0" anchor="t">
            <a:normAutofit/>
          </a:bodyPr>
          <a:lstStyle>
            <a:lvl1pPr marL="0" indent="0" algn="ctr">
              <a:buFontTx/>
              <a:buNone/>
              <a:defRPr sz="1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indent="-228600">
              <a:buFont typeface="Arial" panose="020B0604020202020204" pitchFamily="34" charset="0"/>
              <a:buChar char="•"/>
            </a:pPr>
            <a:endParaRPr lang="en-US" sz="2000" dirty="0">
              <a:solidFill>
                <a:schemeClr val="tx1"/>
              </a:solidFill>
              <a:latin typeface="+mn-lt"/>
              <a:cs typeface="+mn-cs"/>
            </a:endParaRP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580E9CE6-01E6-8B22-5C0C-60D194CB9844}"/>
              </a:ext>
            </a:extLst>
          </p:cNvPr>
          <p:cNvSpPr txBox="1">
            <a:spLocks/>
          </p:cNvSpPr>
          <p:nvPr userDrawn="1"/>
        </p:nvSpPr>
        <p:spPr>
          <a:xfrm>
            <a:off x="454152" y="10633"/>
            <a:ext cx="8063947" cy="443005"/>
          </a:xfrm>
          <a:prstGeom prst="rect">
            <a:avLst/>
          </a:prstGeom>
        </p:spPr>
        <p:txBody>
          <a:bodyPr vert="horz" lIns="0" tIns="45720" rIns="0" bIns="45720" rtlCol="0" anchor="ctr" anchorCtr="0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1000" b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Nassau Community College</a:t>
            </a:r>
            <a:r>
              <a:rPr lang="en-US" sz="1000" b="0" dirty="0">
                <a:solidFill>
                  <a:srgbClr val="E572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>
                <a:solidFill>
                  <a:srgbClr val="E572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| </a:t>
            </a:r>
            <a:r>
              <a:rPr lang="en-US" sz="1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State University of New York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172B22A7-99CF-ACCD-34EF-D116B743EDC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3763108" y="6603340"/>
            <a:ext cx="2822331" cy="0"/>
          </a:xfrm>
          <a:prstGeom prst="line">
            <a:avLst/>
          </a:prstGeom>
          <a:ln>
            <a:solidFill>
              <a:schemeClr val="bg2"/>
            </a:solidFill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pic>
        <p:nvPicPr>
          <p:cNvPr id="12" name="Picture 11" descr="Nassau Community College Academic Advisement logo ">
            <a:extLst>
              <a:ext uri="{FF2B5EF4-FFF2-40B4-BE49-F238E27FC236}">
                <a16:creationId xmlns:a16="http://schemas.microsoft.com/office/drawing/2014/main" id="{4B9C8364-0EDB-E146-9190-97C86229ED5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67059" y="6228201"/>
            <a:ext cx="3197352" cy="381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C67824D-B85E-A9AB-9333-0A953C25823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4152" y="464271"/>
            <a:ext cx="5811408" cy="992465"/>
          </a:xfrm>
          <a:prstGeom prst="rect">
            <a:avLst/>
          </a:prstGeom>
        </p:spPr>
        <p:txBody>
          <a:bodyPr lIns="0" tIns="0" rIns="0" bIns="0" anchor="ctr" anchorCtr="0">
            <a:noAutofit/>
          </a:bodyPr>
          <a:lstStyle>
            <a:lvl1pPr>
              <a:lnSpc>
                <a:spcPct val="100000"/>
              </a:lnSpc>
              <a:defRPr sz="3600" b="1" i="0">
                <a:solidFill>
                  <a:srgbClr val="D96A0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5" name="Text Placeholder 3">
            <a:extLst>
              <a:ext uri="{FF2B5EF4-FFF2-40B4-BE49-F238E27FC236}">
                <a16:creationId xmlns:a16="http://schemas.microsoft.com/office/drawing/2014/main" id="{4C17DFAF-716D-C5DC-063B-AD1AA1C9DD7B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454151" y="1297344"/>
            <a:ext cx="5811407" cy="698509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  <a:buNone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add text</a:t>
            </a:r>
          </a:p>
        </p:txBody>
      </p:sp>
    </p:spTree>
    <p:extLst>
      <p:ext uri="{BB962C8B-B14F-4D97-AF65-F5344CB8AC3E}">
        <p14:creationId xmlns:p14="http://schemas.microsoft.com/office/powerpoint/2010/main" val="14395529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9">
            <a:extLst>
              <a:ext uri="{FF2B5EF4-FFF2-40B4-BE49-F238E27FC236}">
                <a16:creationId xmlns:a16="http://schemas.microsoft.com/office/drawing/2014/main" id="{DA3E8FC7-DFE2-56FC-09EE-FE07E4AD578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0" y="-1"/>
            <a:ext cx="5317331" cy="6857941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 vert="horz" lIns="91440" tIns="45720" rIns="91440" bIns="45720" rtlCol="0" anchor="t">
            <a:normAutofit/>
          </a:bodyPr>
          <a:lstStyle>
            <a:lvl1pPr marL="0" indent="0" algn="ctr">
              <a:buFontTx/>
              <a:buNone/>
              <a:defRPr sz="1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indent="-228600">
              <a:buFont typeface="Arial" panose="020B0604020202020204" pitchFamily="34" charset="0"/>
              <a:buChar char="•"/>
            </a:pPr>
            <a:endParaRPr lang="en-US" sz="2000" dirty="0">
              <a:solidFill>
                <a:schemeClr val="tx1"/>
              </a:solidFill>
              <a:latin typeface="+mn-lt"/>
              <a:cs typeface="+mn-cs"/>
            </a:endParaRPr>
          </a:p>
        </p:txBody>
      </p:sp>
      <p:sp>
        <p:nvSpPr>
          <p:cNvPr id="6" name="Text Placeholder 3">
            <a:extLst>
              <a:ext uri="{FF2B5EF4-FFF2-40B4-BE49-F238E27FC236}">
                <a16:creationId xmlns:a16="http://schemas.microsoft.com/office/drawing/2014/main" id="{78470018-CFA6-CBE3-D965-9E6323AE184C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5943599" y="1977650"/>
            <a:ext cx="4837814" cy="3903369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8D3A4940-1BA1-479A-5A7A-7E8B3D60113F}"/>
              </a:ext>
            </a:extLst>
          </p:cNvPr>
          <p:cNvSpPr/>
          <p:nvPr userDrawn="1"/>
        </p:nvSpPr>
        <p:spPr>
          <a:xfrm>
            <a:off x="5317331" y="0"/>
            <a:ext cx="6874669" cy="457200"/>
          </a:xfrm>
          <a:prstGeom prst="rect">
            <a:avLst/>
          </a:prstGeom>
          <a:solidFill>
            <a:srgbClr val="00205B"/>
          </a:solidFill>
          <a:ln>
            <a:solidFill>
              <a:srgbClr val="003D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EA310F24-243C-C176-42D1-55DD808E806C}"/>
              </a:ext>
            </a:extLst>
          </p:cNvPr>
          <p:cNvSpPr txBox="1">
            <a:spLocks/>
          </p:cNvSpPr>
          <p:nvPr userDrawn="1"/>
        </p:nvSpPr>
        <p:spPr>
          <a:xfrm>
            <a:off x="5943599" y="10633"/>
            <a:ext cx="8063947" cy="443005"/>
          </a:xfrm>
          <a:prstGeom prst="rect">
            <a:avLst/>
          </a:prstGeom>
        </p:spPr>
        <p:txBody>
          <a:bodyPr vert="horz" lIns="0" tIns="45720" rIns="0" bIns="45720" rtlCol="0" anchor="ctr" anchorCtr="0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1000" b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Nassau Community College</a:t>
            </a:r>
            <a:r>
              <a:rPr lang="en-US" sz="1000" b="0" dirty="0">
                <a:solidFill>
                  <a:srgbClr val="E572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>
                <a:solidFill>
                  <a:srgbClr val="E572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| </a:t>
            </a:r>
            <a:r>
              <a:rPr lang="en-US" sz="1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State University of New York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51E4947B-DE2C-96CC-EC29-4C9BEF06E1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5943599" y="6598461"/>
            <a:ext cx="2574500" cy="0"/>
          </a:xfrm>
          <a:prstGeom prst="line">
            <a:avLst/>
          </a:prstGeom>
          <a:ln>
            <a:solidFill>
              <a:schemeClr val="bg2"/>
            </a:solidFill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pic>
        <p:nvPicPr>
          <p:cNvPr id="10" name="Picture 9" descr="Nassau Community College Academic Advisement logo ">
            <a:extLst>
              <a:ext uri="{FF2B5EF4-FFF2-40B4-BE49-F238E27FC236}">
                <a16:creationId xmlns:a16="http://schemas.microsoft.com/office/drawing/2014/main" id="{358F1193-BD49-4659-FB4B-380315556C9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619624" y="6228201"/>
            <a:ext cx="3197352" cy="381000"/>
          </a:xfrm>
          <a:prstGeom prst="rect">
            <a:avLst/>
          </a:prstGeo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81F044C1-39A1-7BEC-C07A-116AE735819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943600" y="464271"/>
            <a:ext cx="5811408" cy="992465"/>
          </a:xfrm>
          <a:prstGeom prst="rect">
            <a:avLst/>
          </a:prstGeom>
        </p:spPr>
        <p:txBody>
          <a:bodyPr lIns="0" tIns="0" rIns="0" bIns="0" anchor="ctr" anchorCtr="0">
            <a:noAutofit/>
          </a:bodyPr>
          <a:lstStyle>
            <a:lvl1pPr>
              <a:lnSpc>
                <a:spcPct val="100000"/>
              </a:lnSpc>
              <a:defRPr sz="3600" b="1" i="0">
                <a:solidFill>
                  <a:srgbClr val="D96A0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5" name="Text Placeholder 3">
            <a:extLst>
              <a:ext uri="{FF2B5EF4-FFF2-40B4-BE49-F238E27FC236}">
                <a16:creationId xmlns:a16="http://schemas.microsoft.com/office/drawing/2014/main" id="{441613EC-541C-EF30-5920-301C05F5B536}"/>
              </a:ext>
            </a:extLst>
          </p:cNvPr>
          <p:cNvSpPr>
            <a:spLocks noGrp="1"/>
          </p:cNvSpPr>
          <p:nvPr>
            <p:ph type="body" sz="half" idx="10" hasCustomPrompt="1"/>
          </p:nvPr>
        </p:nvSpPr>
        <p:spPr>
          <a:xfrm>
            <a:off x="5943599" y="1297344"/>
            <a:ext cx="5811407" cy="698509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  <a:buNone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add text</a:t>
            </a:r>
          </a:p>
        </p:txBody>
      </p:sp>
    </p:spTree>
    <p:extLst>
      <p:ext uri="{BB962C8B-B14F-4D97-AF65-F5344CB8AC3E}">
        <p14:creationId xmlns:p14="http://schemas.microsoft.com/office/powerpoint/2010/main" val="16301890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96F20B0A-36C9-6B35-5D8F-5C8D20409D30}"/>
              </a:ext>
            </a:extLst>
          </p:cNvPr>
          <p:cNvSpPr/>
          <p:nvPr userDrawn="1"/>
        </p:nvSpPr>
        <p:spPr>
          <a:xfrm>
            <a:off x="6937513" y="409529"/>
            <a:ext cx="5254487" cy="6448471"/>
          </a:xfrm>
          <a:prstGeom prst="rect">
            <a:avLst/>
          </a:prstGeom>
          <a:solidFill>
            <a:srgbClr val="0020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C6E580C-540E-7819-5CAC-0FB21BCF90BA}"/>
              </a:ext>
            </a:extLst>
          </p:cNvPr>
          <p:cNvSpPr/>
          <p:nvPr userDrawn="1"/>
        </p:nvSpPr>
        <p:spPr>
          <a:xfrm>
            <a:off x="0" y="0"/>
            <a:ext cx="12192000" cy="457200"/>
          </a:xfrm>
          <a:prstGeom prst="rect">
            <a:avLst/>
          </a:prstGeom>
          <a:solidFill>
            <a:srgbClr val="0020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 Placeholder 3">
            <a:extLst>
              <a:ext uri="{FF2B5EF4-FFF2-40B4-BE49-F238E27FC236}">
                <a16:creationId xmlns:a16="http://schemas.microsoft.com/office/drawing/2014/main" id="{D41BAD17-0165-C186-0AEC-0F92D19E404F}"/>
              </a:ext>
            </a:extLst>
          </p:cNvPr>
          <p:cNvSpPr>
            <a:spLocks noGrp="1"/>
          </p:cNvSpPr>
          <p:nvPr>
            <p:ph type="body" sz="half" idx="13" hasCustomPrompt="1"/>
          </p:nvPr>
        </p:nvSpPr>
        <p:spPr>
          <a:xfrm>
            <a:off x="7393858" y="914400"/>
            <a:ext cx="4262336" cy="5170558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  <a:buNone/>
              <a:defRPr sz="2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1B1F8D2F-6596-B47C-1D34-93E011CC2886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454150" y="1975104"/>
            <a:ext cx="6125551" cy="3337126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buClr>
                <a:srgbClr val="E57200"/>
              </a:buClr>
              <a:buSzPct val="120000"/>
              <a:buFont typeface="Arial" panose="020B0604020202020204" pitchFamily="34" charset="0"/>
              <a:buChar char="•"/>
              <a:defRPr sz="1800" b="0" i="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200150" indent="-285750">
              <a:buClr>
                <a:srgbClr val="E57200"/>
              </a:buClr>
              <a:buSzPct val="120000"/>
              <a:buFont typeface="Arial" panose="020B0604020202020204" pitchFamily="34" charset="0"/>
              <a:buChar char="•"/>
              <a:defRPr sz="1600" b="0" i="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57350" indent="-285750">
              <a:buClr>
                <a:srgbClr val="E57200"/>
              </a:buClr>
              <a:buSzPct val="120000"/>
              <a:buFont typeface="Arial" panose="020B0604020202020204" pitchFamily="34" charset="0"/>
              <a:buChar char="•"/>
              <a:defRPr sz="1400" b="0" i="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400" b="0" i="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BB08AF63-DCC6-5E64-E3E4-AED6C3BE2E3F}"/>
              </a:ext>
            </a:extLst>
          </p:cNvPr>
          <p:cNvSpPr txBox="1">
            <a:spLocks/>
          </p:cNvSpPr>
          <p:nvPr userDrawn="1"/>
        </p:nvSpPr>
        <p:spPr>
          <a:xfrm>
            <a:off x="454152" y="10633"/>
            <a:ext cx="8063947" cy="443005"/>
          </a:xfrm>
          <a:prstGeom prst="rect">
            <a:avLst/>
          </a:prstGeom>
        </p:spPr>
        <p:txBody>
          <a:bodyPr vert="horz" lIns="0" tIns="45720" rIns="0" bIns="45720" rtlCol="0" anchor="ctr" anchorCtr="0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1000" b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Nassau Community College</a:t>
            </a:r>
            <a:r>
              <a:rPr lang="en-US" sz="1000" b="0" dirty="0">
                <a:solidFill>
                  <a:srgbClr val="E572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>
                <a:solidFill>
                  <a:srgbClr val="E572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| </a:t>
            </a:r>
            <a:r>
              <a:rPr lang="en-US" sz="1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State University of New York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E557439A-7CA4-DF89-0BB1-B15EB62612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3763108" y="6603340"/>
            <a:ext cx="2822331" cy="0"/>
          </a:xfrm>
          <a:prstGeom prst="line">
            <a:avLst/>
          </a:prstGeom>
          <a:ln>
            <a:solidFill>
              <a:schemeClr val="bg2"/>
            </a:solidFill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pic>
        <p:nvPicPr>
          <p:cNvPr id="11" name="Picture 10" descr="Nassau Community College Academic Advisement logo ">
            <a:extLst>
              <a:ext uri="{FF2B5EF4-FFF2-40B4-BE49-F238E27FC236}">
                <a16:creationId xmlns:a16="http://schemas.microsoft.com/office/drawing/2014/main" id="{9A6F53E6-269B-D8E1-04B9-C7857228EE0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67059" y="6228201"/>
            <a:ext cx="3197352" cy="381000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B04410D6-6F30-6149-AAAE-0AE7DDFCB0F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4152" y="464271"/>
            <a:ext cx="5811408" cy="992465"/>
          </a:xfrm>
          <a:prstGeom prst="rect">
            <a:avLst/>
          </a:prstGeom>
        </p:spPr>
        <p:txBody>
          <a:bodyPr lIns="0" tIns="0" rIns="0" bIns="0" anchor="ctr" anchorCtr="0">
            <a:noAutofit/>
          </a:bodyPr>
          <a:lstStyle>
            <a:lvl1pPr>
              <a:lnSpc>
                <a:spcPct val="100000"/>
              </a:lnSpc>
              <a:defRPr sz="3600" b="1" i="0">
                <a:solidFill>
                  <a:srgbClr val="D96A0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844897D9-55D5-3161-7230-955B9FC1F801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454151" y="1297344"/>
            <a:ext cx="5811407" cy="698509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  <a:buNone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add text</a:t>
            </a:r>
          </a:p>
        </p:txBody>
      </p:sp>
    </p:spTree>
    <p:extLst>
      <p:ext uri="{BB962C8B-B14F-4D97-AF65-F5344CB8AC3E}">
        <p14:creationId xmlns:p14="http://schemas.microsoft.com/office/powerpoint/2010/main" val="6158869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431357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52" r:id="rId2"/>
    <p:sldLayoutId id="2147483653" r:id="rId3"/>
    <p:sldLayoutId id="2147483654" r:id="rId4"/>
    <p:sldLayoutId id="2147483655" r:id="rId5"/>
    <p:sldLayoutId id="2147483656" r:id="rId6"/>
    <p:sldLayoutId id="2147483657" r:id="rId7"/>
    <p:sldLayoutId id="2147483658" r:id="rId8"/>
    <p:sldLayoutId id="2147483659" r:id="rId9"/>
    <p:sldLayoutId id="2147483660" r:id="rId10"/>
    <p:sldLayoutId id="2147483662" r:id="rId11"/>
    <p:sldLayoutId id="2147483661" r:id="rId12"/>
    <p:sldLayoutId id="2147483663" r:id="rId13"/>
    <p:sldLayoutId id="2147483664" r:id="rId14"/>
    <p:sldLayoutId id="2147483665" r:id="rId15"/>
    <p:sldLayoutId id="2147483666" r:id="rId16"/>
    <p:sldLayoutId id="2147483667" r:id="rId17"/>
    <p:sldLayoutId id="2147483668" r:id="rId1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71C209-DCB6-6154-958B-180357D0C1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to Submit a Change of Program Request in Banner 9</a:t>
            </a:r>
          </a:p>
        </p:txBody>
      </p:sp>
    </p:spTree>
    <p:extLst>
      <p:ext uri="{BB962C8B-B14F-4D97-AF65-F5344CB8AC3E}">
        <p14:creationId xmlns:p14="http://schemas.microsoft.com/office/powerpoint/2010/main" val="7571188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3">
            <a:extLst>
              <a:ext uri="{FF2B5EF4-FFF2-40B4-BE49-F238E27FC236}">
                <a16:creationId xmlns:a16="http://schemas.microsoft.com/office/drawing/2014/main" id="{B09C598D-DE0E-2813-50DD-43D0BE74FC64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54152" y="481782"/>
            <a:ext cx="10327262" cy="952064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3600" b="1" i="0" kern="1200">
                <a:solidFill>
                  <a:srgbClr val="D96A0F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D96A0F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Program Request</a:t>
            </a:r>
          </a:p>
        </p:txBody>
      </p:sp>
      <p:sp>
        <p:nvSpPr>
          <p:cNvPr id="6" name="Content Placeholder 1">
            <a:extLst>
              <a:ext uri="{FF2B5EF4-FFF2-40B4-BE49-F238E27FC236}">
                <a16:creationId xmlns:a16="http://schemas.microsoft.com/office/drawing/2014/main" id="{3E0EBD35-5B69-77FE-E71F-AC111C728BC8}"/>
              </a:ext>
            </a:extLst>
          </p:cNvPr>
          <p:cNvSpPr txBox="1">
            <a:spLocks/>
          </p:cNvSpPr>
          <p:nvPr/>
        </p:nvSpPr>
        <p:spPr>
          <a:xfrm>
            <a:off x="388162" y="1300901"/>
            <a:ext cx="10327262" cy="377072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At the bottom left select “Change of Program Request.”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 descr="Visual of Student Records and Registration menu. From the menu at the bottom left select change of program request.">
            <a:extLst>
              <a:ext uri="{FF2B5EF4-FFF2-40B4-BE49-F238E27FC236}">
                <a16:creationId xmlns:a16="http://schemas.microsoft.com/office/drawing/2014/main" id="{85AF963E-759D-4DE7-B742-4318C29A2D3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4152" y="1922569"/>
            <a:ext cx="6831551" cy="41361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27236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3">
            <a:extLst>
              <a:ext uri="{FF2B5EF4-FFF2-40B4-BE49-F238E27FC236}">
                <a16:creationId xmlns:a16="http://schemas.microsoft.com/office/drawing/2014/main" id="{95F757B9-3761-B4EF-BCBF-D5844A79F8DC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54152" y="481782"/>
            <a:ext cx="10327262" cy="979373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3600" b="1" i="0" kern="1200">
                <a:solidFill>
                  <a:srgbClr val="D96A0F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D96A0F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New NCC Program</a:t>
            </a:r>
          </a:p>
        </p:txBody>
      </p:sp>
      <p:sp>
        <p:nvSpPr>
          <p:cNvPr id="8" name="Content Placeholder 1">
            <a:extLst>
              <a:ext uri="{FF2B5EF4-FFF2-40B4-BE49-F238E27FC236}">
                <a16:creationId xmlns:a16="http://schemas.microsoft.com/office/drawing/2014/main" id="{9F98DA62-E0A3-56A8-BF25-CB62B0190556}"/>
              </a:ext>
            </a:extLst>
          </p:cNvPr>
          <p:cNvSpPr txBox="1">
            <a:spLocks/>
          </p:cNvSpPr>
          <p:nvPr/>
        </p:nvSpPr>
        <p:spPr>
          <a:xfrm>
            <a:off x="388162" y="1300901"/>
            <a:ext cx="11150246" cy="377072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Click the drop-down arrow to select your New NCC Program. Then click the blue “Submit” button. 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Picture 6" descr="Visual of clicking the drop-down arrow to select your New NCC Program. Then click the blue “Submit” button. ">
            <a:extLst>
              <a:ext uri="{FF2B5EF4-FFF2-40B4-BE49-F238E27FC236}">
                <a16:creationId xmlns:a16="http://schemas.microsoft.com/office/drawing/2014/main" id="{5ECE4B17-F5E6-436D-AB33-21DBD46656E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4151" y="1747798"/>
            <a:ext cx="9481701" cy="43480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061054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3">
            <a:extLst>
              <a:ext uri="{FF2B5EF4-FFF2-40B4-BE49-F238E27FC236}">
                <a16:creationId xmlns:a16="http://schemas.microsoft.com/office/drawing/2014/main" id="{BAD216D1-8D89-5799-AB55-47D7EF50952B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54152" y="481782"/>
            <a:ext cx="10327262" cy="952064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3600" b="1" i="0" kern="1200">
                <a:solidFill>
                  <a:srgbClr val="D96A0F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D96A0F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Required Questions</a:t>
            </a:r>
          </a:p>
        </p:txBody>
      </p:sp>
      <p:sp>
        <p:nvSpPr>
          <p:cNvPr id="11" name="Content Placeholder 1">
            <a:extLst>
              <a:ext uri="{FF2B5EF4-FFF2-40B4-BE49-F238E27FC236}">
                <a16:creationId xmlns:a16="http://schemas.microsoft.com/office/drawing/2014/main" id="{72D7BA7A-F528-8AF8-61EB-8C4DDA4AE3EC}"/>
              </a:ext>
            </a:extLst>
          </p:cNvPr>
          <p:cNvSpPr txBox="1">
            <a:spLocks/>
          </p:cNvSpPr>
          <p:nvPr/>
        </p:nvSpPr>
        <p:spPr>
          <a:xfrm>
            <a:off x="388162" y="1300901"/>
            <a:ext cx="11150246" cy="377072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Use the drop-down menus to answer all the required questions.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Picture 8" descr="Visual of using drop-down menus answer to answer the questions. Underlined the main subjects for the first 3 questions.">
            <a:extLst>
              <a:ext uri="{FF2B5EF4-FFF2-40B4-BE49-F238E27FC236}">
                <a16:creationId xmlns:a16="http://schemas.microsoft.com/office/drawing/2014/main" id="{9E53AC6C-7D31-4CCC-AFD3-90080021F38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4152" y="1955056"/>
            <a:ext cx="9047658" cy="41299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075674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3">
            <a:extLst>
              <a:ext uri="{FF2B5EF4-FFF2-40B4-BE49-F238E27FC236}">
                <a16:creationId xmlns:a16="http://schemas.microsoft.com/office/drawing/2014/main" id="{219EA1B3-AB82-2C75-1E82-335FBA46DBED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54151" y="481782"/>
            <a:ext cx="10327261" cy="952064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3600" b="1" i="0" kern="1200">
                <a:solidFill>
                  <a:srgbClr val="D96A0F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D96A0F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Acknowledgement Message</a:t>
            </a:r>
          </a:p>
        </p:txBody>
      </p:sp>
      <p:sp>
        <p:nvSpPr>
          <p:cNvPr id="8" name="Content Placeholder 1">
            <a:extLst>
              <a:ext uri="{FF2B5EF4-FFF2-40B4-BE49-F238E27FC236}">
                <a16:creationId xmlns:a16="http://schemas.microsoft.com/office/drawing/2014/main" id="{E5EB3AB9-E7BD-F40A-C87C-0D8542D22863}"/>
              </a:ext>
            </a:extLst>
          </p:cNvPr>
          <p:cNvSpPr txBox="1">
            <a:spLocks/>
          </p:cNvSpPr>
          <p:nvPr/>
        </p:nvSpPr>
        <p:spPr>
          <a:xfrm>
            <a:off x="388162" y="1300900"/>
            <a:ext cx="10327262" cy="674203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Confirm your Acknowledgment by selecting the box on the left. Then click the blue “Submit” button. You will then see an acknowledgement message displayed.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Picture 8" descr="Visual of confirming your acknowledgement after the message and select the blue submit button.">
            <a:extLst>
              <a:ext uri="{FF2B5EF4-FFF2-40B4-BE49-F238E27FC236}">
                <a16:creationId xmlns:a16="http://schemas.microsoft.com/office/drawing/2014/main" id="{89A42831-7BDC-47C6-9EF2-F30C955CDEC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6301" y="1975104"/>
            <a:ext cx="9009676" cy="41098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67602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3">
            <a:extLst>
              <a:ext uri="{FF2B5EF4-FFF2-40B4-BE49-F238E27FC236}">
                <a16:creationId xmlns:a16="http://schemas.microsoft.com/office/drawing/2014/main" id="{42A13D0B-439B-2E5D-70F8-8ED1398A5709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54151" y="481782"/>
            <a:ext cx="10327261" cy="952064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3600" b="1" i="0" kern="1200">
                <a:solidFill>
                  <a:srgbClr val="D96A0F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D96A0F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How to Cancel a Withdrawal Request</a:t>
            </a:r>
          </a:p>
        </p:txBody>
      </p:sp>
      <p:sp>
        <p:nvSpPr>
          <p:cNvPr id="8" name="Content Placeholder 1">
            <a:extLst>
              <a:ext uri="{FF2B5EF4-FFF2-40B4-BE49-F238E27FC236}">
                <a16:creationId xmlns:a16="http://schemas.microsoft.com/office/drawing/2014/main" id="{E5DD082C-0532-4CD5-62A9-C36FC0895FB1}"/>
              </a:ext>
            </a:extLst>
          </p:cNvPr>
          <p:cNvSpPr txBox="1">
            <a:spLocks/>
          </p:cNvSpPr>
          <p:nvPr/>
        </p:nvSpPr>
        <p:spPr>
          <a:xfrm>
            <a:off x="388162" y="1300901"/>
            <a:ext cx="11150246" cy="377072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Click the blue “Cancel Request” button.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Picture 8" descr="Visual of clicking the blue “Cancel Request” button.">
            <a:extLst>
              <a:ext uri="{FF2B5EF4-FFF2-40B4-BE49-F238E27FC236}">
                <a16:creationId xmlns:a16="http://schemas.microsoft.com/office/drawing/2014/main" id="{0904452C-74C1-4910-9470-0CB7A118E7E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0801" y="1909564"/>
            <a:ext cx="9413749" cy="41342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28690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Nassau Community College">
      <a:dk1>
        <a:srgbClr val="002058"/>
      </a:dk1>
      <a:lt1>
        <a:srgbClr val="FFFFFF"/>
      </a:lt1>
      <a:dk2>
        <a:srgbClr val="E57100"/>
      </a:dk2>
      <a:lt2>
        <a:srgbClr val="E7E6E6"/>
      </a:lt2>
      <a:accent1>
        <a:srgbClr val="5187A9"/>
      </a:accent1>
      <a:accent2>
        <a:srgbClr val="B8CCD2"/>
      </a:accent2>
      <a:accent3>
        <a:srgbClr val="975455"/>
      </a:accent3>
      <a:accent4>
        <a:srgbClr val="DBCCAD"/>
      </a:accent4>
      <a:accent5>
        <a:srgbClr val="768D6F"/>
      </a:accent5>
      <a:accent6>
        <a:srgbClr val="806F82"/>
      </a:accent6>
      <a:hlink>
        <a:srgbClr val="5187A9"/>
      </a:hlink>
      <a:folHlink>
        <a:srgbClr val="5187A9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268</TotalTime>
  <Words>106</Words>
  <Application>Microsoft Office PowerPoint</Application>
  <PresentationFormat>Widescreen</PresentationFormat>
  <Paragraphs>11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9" baseType="lpstr">
      <vt:lpstr>Aptos</vt:lpstr>
      <vt:lpstr>Arial</vt:lpstr>
      <vt:lpstr>Office Theme</vt:lpstr>
      <vt:lpstr>How to Submit a Change of Program Request in Banner 9</vt:lpstr>
      <vt:lpstr>Program Request</vt:lpstr>
      <vt:lpstr>New NCC Program</vt:lpstr>
      <vt:lpstr>Required Questions</vt:lpstr>
      <vt:lpstr>Acknowledgement Message</vt:lpstr>
      <vt:lpstr>How to Cancel a Withdrawal Request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How to Submit a Change of Program Request in Banner 9</dc:title>
  <dc:subject/>
  <dc:creator>Fox, Amanda L.</dc:creator>
  <cp:keywords/>
  <dc:description/>
  <cp:lastModifiedBy>Simmons, Stacey I.</cp:lastModifiedBy>
  <cp:revision>11</cp:revision>
  <dcterms:created xsi:type="dcterms:W3CDTF">2025-12-17T18:07:20Z</dcterms:created>
  <dcterms:modified xsi:type="dcterms:W3CDTF">2026-04-28T16:33:59Z</dcterms:modified>
  <cp:category/>
</cp:coreProperties>
</file>